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6" r:id="rId7"/>
    <p:sldId id="273" r:id="rId8"/>
    <p:sldId id="262" r:id="rId9"/>
    <p:sldId id="272" r:id="rId10"/>
    <p:sldId id="267" r:id="rId11"/>
    <p:sldId id="268" r:id="rId12"/>
    <p:sldId id="269" r:id="rId13"/>
    <p:sldId id="270" r:id="rId14"/>
    <p:sldId id="274" r:id="rId15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5" d="100"/>
          <a:sy n="145" d="100"/>
        </p:scale>
        <p:origin x="624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276999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163121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163121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83455"/>
            <a:ext cx="2103120" cy="276999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08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83680" y="4783455"/>
            <a:ext cx="2103120" cy="27699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24883"/>
            <a:ext cx="9143999" cy="5143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03835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МАОУ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Абатская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 СОШ № 1</a:t>
            </a:r>
          </a:p>
          <a:p>
            <a:pPr algn="ctr"/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школа – партнер проекта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4747914"/>
            <a:ext cx="424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 куратор проекта Вахова В.А.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20955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ЕМД   29.01.2022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51435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Bahnschrift Condensed" pitchFamily="34" charset="0"/>
              </a:rPr>
              <a:t>«</a:t>
            </a:r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  <a:latin typeface="Bahnschrift Condensed" pitchFamily="34" charset="0"/>
              </a:rPr>
              <a:t>Агрохакатон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Bahnschrift Condensed" pitchFamily="34" charset="0"/>
              </a:rPr>
              <a:t>»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Bahnschrift Condensed" pitchFamily="34" charset="0"/>
              </a:rPr>
              <a:t/>
            </a:r>
            <a:b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Bahnschrift Condensed" pitchFamily="34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Bahnschrift Condensed" pitchFamily="34" charset="0"/>
            </a:endParaRPr>
          </a:p>
        </p:txBody>
      </p:sp>
      <p:pic>
        <p:nvPicPr>
          <p:cNvPr id="5" name="Содержимое 4" descr="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72847" y="2724150"/>
            <a:ext cx="4185353" cy="228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43400" y="783367"/>
            <a:ext cx="3581400" cy="189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24150"/>
            <a:ext cx="4207109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666750"/>
            <a:ext cx="3962400" cy="209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43800" y="0"/>
            <a:ext cx="1524000" cy="822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33350"/>
            <a:ext cx="8784976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ahnschrift Condensed" pitchFamily="34" charset="0"/>
              </a:rPr>
              <a:t>Встреча обучающихся  9 классов </a:t>
            </a:r>
            <a:br>
              <a:rPr lang="ru-RU" sz="2400" b="1" dirty="0" smtClean="0">
                <a:solidFill>
                  <a:srgbClr val="002060"/>
                </a:solidFill>
                <a:latin typeface="Bahnschrift Condensed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Bahnschrift Condensed" pitchFamily="34" charset="0"/>
              </a:rPr>
              <a:t>с руководителями и специалистами сельскохозяйственных организаций района </a:t>
            </a:r>
            <a:endParaRPr lang="ru-RU" sz="2400" b="1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pic>
        <p:nvPicPr>
          <p:cNvPr id="5" name="Содержимое 4" descr="изображение_viber_2021-12-07_14-50-23-6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276350"/>
            <a:ext cx="4590878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29.11.20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1997" y="1352550"/>
            <a:ext cx="4572003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09551"/>
            <a:ext cx="8382000" cy="609599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ahnschrift Condensed" pitchFamily="34" charset="0"/>
              </a:rPr>
              <a:t>Встреча обучающихся   10, 11 классов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ahnschrift Condensed" pitchFamily="34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ahnschrift Condensed" pitchFamily="34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ahnschrift Condensed" pitchFamily="34" charset="0"/>
              </a:rPr>
              <a:t>с </a:t>
            </a:r>
            <a:r>
              <a:rPr lang="ru-RU" sz="2000" dirty="0" smtClean="0">
                <a:latin typeface="Bahnschrift Condensed" pitchFamily="34" charset="0"/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latin typeface="Bahnschrift Condensed" pitchFamily="34" charset="0"/>
              </a:rPr>
              <a:t>преподавателем ФГБОУ ВО «Государственный аграрный университет Северного Зауралья»</a:t>
            </a:r>
            <a:br>
              <a:rPr lang="ru-RU" sz="2000" b="1" dirty="0" smtClean="0">
                <a:solidFill>
                  <a:srgbClr val="002060"/>
                </a:solidFill>
                <a:latin typeface="Bahnschrift Condensed" pitchFamily="34" charset="0"/>
              </a:rPr>
            </a:br>
            <a:endParaRPr lang="ru-RU" sz="2000" b="1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pic>
        <p:nvPicPr>
          <p:cNvPr id="3074" name="Picture 2" descr="https://bann.tyumenschool.ru/upload/tmnscbann_new/images/big/81/b6/81b69c28c0fbe6cd4f258e6af60b8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00149"/>
            <a:ext cx="5181600" cy="3840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vikulovo72.ru/i/n/050/193050/tn_193050_72b6865107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504950"/>
            <a:ext cx="3810000" cy="220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33350"/>
            <a:ext cx="8784976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ahnschrift Condensed" pitchFamily="34" charset="0"/>
              </a:rPr>
              <a:t>Встреча обучающихся  9 классов </a:t>
            </a:r>
            <a:br>
              <a:rPr lang="ru-RU" sz="2400" b="1" dirty="0" smtClean="0">
                <a:solidFill>
                  <a:srgbClr val="002060"/>
                </a:solidFill>
                <a:latin typeface="Bahnschrift Condensed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Bahnschrift Condensed" pitchFamily="34" charset="0"/>
              </a:rPr>
              <a:t>с ветеранами сельскохозяйственных организаций района и студентами ФГБОУ ВО «Государственный аграрный университет Северного Зауралья» </a:t>
            </a:r>
            <a:endParaRPr lang="ru-RU" sz="2400" b="1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pic>
        <p:nvPicPr>
          <p:cNvPr id="5" name="Содержимое 4" descr="DSC_00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" y="1428750"/>
            <a:ext cx="45720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20220120_1304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1428750"/>
            <a:ext cx="4301067" cy="322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27699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Результаты реализации образовательного проекта «Мы выбираем АПК»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38200" y="666750"/>
          <a:ext cx="74676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51127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Положительные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Отрицательные  </a:t>
                      </a:r>
                      <a:endParaRPr lang="ru-RU" dirty="0"/>
                    </a:p>
                  </a:txBody>
                  <a:tcPr/>
                </a:tc>
              </a:tr>
              <a:tr h="1278194">
                <a:tc>
                  <a:txBody>
                    <a:bodyPr/>
                    <a:lstStyle/>
                    <a:p>
                      <a:r>
                        <a:rPr lang="ru-RU" dirty="0" smtClean="0"/>
                        <a:t>Профессиональное</a:t>
                      </a:r>
                      <a:r>
                        <a:rPr lang="ru-RU" baseline="0" dirty="0" smtClean="0"/>
                        <a:t> самоопределение обучающихся </a:t>
                      </a:r>
                    </a:p>
                    <a:p>
                      <a:r>
                        <a:rPr lang="ru-RU" baseline="0" dirty="0" smtClean="0"/>
                        <a:t>9 – 11 классов</a:t>
                      </a:r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Проведение онлайн мероприятий  в рамках </a:t>
                      </a:r>
                      <a:r>
                        <a:rPr lang="ru-RU" smtClean="0"/>
                        <a:t>проекта </a:t>
                      </a:r>
                    </a:p>
                    <a:p>
                      <a:pPr algn="ctr"/>
                      <a:r>
                        <a:rPr lang="ru-RU" smtClean="0"/>
                        <a:t>«</a:t>
                      </a:r>
                      <a:r>
                        <a:rPr lang="ru-RU" dirty="0" smtClean="0"/>
                        <a:t>Мы выбираем АПК»</a:t>
                      </a:r>
                    </a:p>
                    <a:p>
                      <a:pPr algn="ctr"/>
                      <a:r>
                        <a:rPr lang="ru-RU" dirty="0" smtClean="0"/>
                        <a:t> совпадает с проведение учебных консультаций</a:t>
                      </a:r>
                      <a:endParaRPr lang="ru-RU" dirty="0"/>
                    </a:p>
                  </a:txBody>
                  <a:tcPr/>
                </a:tc>
              </a:tr>
              <a:tr h="1278194"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 обучающихся в исследовательской</a:t>
                      </a:r>
                      <a:r>
                        <a:rPr lang="ru-RU" baseline="0" dirty="0" smtClean="0"/>
                        <a:t> и проектной </a:t>
                      </a:r>
                      <a:r>
                        <a:rPr lang="ru-RU" baseline="0" dirty="0" err="1" smtClean="0"/>
                        <a:t>агросфере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94735"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Формирование профессиональных навыков  и компетенций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5428"/>
            <a:ext cx="9143999" cy="49480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003" y="195270"/>
            <a:ext cx="9010996" cy="49482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003" y="328220"/>
            <a:ext cx="9010996" cy="48152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369332"/>
          </a:xfrm>
        </p:spPr>
        <p:txBody>
          <a:bodyPr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Bahnschrift Condensed" pitchFamily="34" charset="0"/>
              </a:rPr>
              <a:t>Агротехнологические</a:t>
            </a:r>
            <a:r>
              <a:rPr lang="ru-RU" sz="2400" b="1" dirty="0" smtClean="0">
                <a:solidFill>
                  <a:srgbClr val="002060"/>
                </a:solidFill>
                <a:latin typeface="Bahnschrift Condensed" pitchFamily="34" charset="0"/>
              </a:rPr>
              <a:t> классы на 2021 – 2022 учебный год</a:t>
            </a:r>
            <a:endParaRPr lang="ru-RU" sz="2400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457200" y="666748"/>
          <a:ext cx="8458200" cy="4343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/>
                <a:gridCol w="2628167"/>
                <a:gridCol w="2065753"/>
                <a:gridCol w="1691640"/>
                <a:gridCol w="1691640"/>
              </a:tblGrid>
              <a:tr h="409759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Наименование ОУ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Численность обучающихся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3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 класс</a:t>
                      </a:r>
                      <a:endParaRPr lang="ru-RU" dirty="0"/>
                    </a:p>
                  </a:txBody>
                  <a:tcPr/>
                </a:tc>
              </a:tr>
              <a:tr h="3933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МАОУ </a:t>
                      </a:r>
                      <a:r>
                        <a:rPr lang="ru-RU" sz="1600" dirty="0" err="1" smtClean="0"/>
                        <a:t>Абатская</a:t>
                      </a:r>
                      <a:r>
                        <a:rPr lang="ru-RU" sz="1600" baseline="0" dirty="0" smtClean="0"/>
                        <a:t> СОШ № 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933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Быструшинская</a:t>
                      </a:r>
                      <a:r>
                        <a:rPr lang="ru-RU" sz="1600" dirty="0" smtClean="0"/>
                        <a:t> СОШ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3933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Ощепковская</a:t>
                      </a:r>
                      <a:r>
                        <a:rPr lang="ru-RU" sz="1600" dirty="0" smtClean="0"/>
                        <a:t> СОШ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933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МАОУ </a:t>
                      </a:r>
                      <a:r>
                        <a:rPr lang="ru-RU" sz="1600" dirty="0" err="1" smtClean="0"/>
                        <a:t>Абатская</a:t>
                      </a:r>
                      <a:r>
                        <a:rPr lang="ru-RU" sz="1600" dirty="0" smtClean="0"/>
                        <a:t> СОШ № 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933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Болдыревская</a:t>
                      </a:r>
                      <a:r>
                        <a:rPr lang="ru-RU" sz="1600" dirty="0" smtClean="0"/>
                        <a:t> СОШ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933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Тушнолобовская</a:t>
                      </a:r>
                      <a:r>
                        <a:rPr lang="ru-RU" sz="1600" dirty="0" smtClean="0"/>
                        <a:t> СОШ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933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Партизанская СОШ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9336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Коневская</a:t>
                      </a:r>
                      <a:r>
                        <a:rPr lang="ru-RU" sz="1600" dirty="0" smtClean="0"/>
                        <a:t> СОШ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93364">
                <a:tc gridSpan="2"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254" y="195270"/>
            <a:ext cx="8977745" cy="49482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09550"/>
            <a:ext cx="8229600" cy="104644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ahnschrift Condensed" pitchFamily="34" charset="0"/>
              </a:rPr>
              <a:t>Учебный </a:t>
            </a:r>
            <a:r>
              <a:rPr lang="ru-RU" sz="2400" b="1" dirty="0" err="1" smtClean="0">
                <a:solidFill>
                  <a:srgbClr val="002060"/>
                </a:solidFill>
                <a:latin typeface="Bahnschrift Condensed" pitchFamily="34" charset="0"/>
              </a:rPr>
              <a:t>профориентационный</a:t>
            </a:r>
            <a:r>
              <a:rPr lang="ru-RU" sz="2400" b="1" dirty="0" smtClean="0">
                <a:solidFill>
                  <a:srgbClr val="002060"/>
                </a:solidFill>
                <a:latin typeface="Bahnschrift Condensed" pitchFamily="34" charset="0"/>
              </a:rPr>
              <a:t> курс  для обучающихся 9, 10 и 11 агротехнологических классов </a:t>
            </a:r>
            <a:r>
              <a:rPr lang="ru-RU" b="1" dirty="0" smtClean="0">
                <a:solidFill>
                  <a:srgbClr val="002060"/>
                </a:solidFill>
                <a:latin typeface="Bahnschrift Condensed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Bahnschrift Condensed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ahnschrift Condensed" pitchFamily="34" charset="0"/>
              </a:rPr>
              <a:t>в режиме </a:t>
            </a:r>
            <a:r>
              <a:rPr lang="en-US" sz="2000" b="1" dirty="0" smtClean="0">
                <a:solidFill>
                  <a:srgbClr val="002060"/>
                </a:solidFill>
                <a:latin typeface="Bahnschrift Condensed" pitchFamily="34" charset="0"/>
              </a:rPr>
              <a:t>online</a:t>
            </a:r>
            <a:endParaRPr lang="ru-RU" dirty="0"/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2400" y="819150"/>
            <a:ext cx="3200400" cy="426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220128_140642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3429000" y="1256297"/>
            <a:ext cx="2971800" cy="375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20128_1409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1612902"/>
            <a:ext cx="25146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</TotalTime>
  <Words>170</Words>
  <Application>Microsoft Office PowerPoint</Application>
  <PresentationFormat>Экран (16:9)</PresentationFormat>
  <Paragraphs>70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Bahnschrift Condensed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Агротехнологические классы на 2021 – 2022 учебный год</vt:lpstr>
      <vt:lpstr>Презентация PowerPoint</vt:lpstr>
      <vt:lpstr>Учебный профориентационный курс  для обучающихся 9, 10 и 11 агротехнологических классов  в режиме online</vt:lpstr>
      <vt:lpstr>«Агрохакатон»  </vt:lpstr>
      <vt:lpstr>Встреча обучающихся  9 классов  с руководителями и специалистами сельскохозяйственных организаций района </vt:lpstr>
      <vt:lpstr>Встреча обучающихся   10, 11 классов с  преподавателем ФГБОУ ВО «Государственный аграрный университет Северного Зауралья» </vt:lpstr>
      <vt:lpstr>Встреча обучающихся  9 классов  с ветеранами сельскохозяйственных организаций района и студентами ФГБОУ ВО «Государственный аграрный университет Северного Зауралья» </vt:lpstr>
      <vt:lpstr>Результаты реализации образовательного проекта «Мы выбираем АПК»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Версия 23.09.2021 Презентация АПК.pptx</dc:title>
  <cp:lastModifiedBy>Учетная запись Майкрософт</cp:lastModifiedBy>
  <cp:revision>52</cp:revision>
  <dcterms:created xsi:type="dcterms:W3CDTF">2022-01-19T05:29:03Z</dcterms:created>
  <dcterms:modified xsi:type="dcterms:W3CDTF">2022-09-22T06:11:59Z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