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6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27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9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9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543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27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07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757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300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09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338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1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FB9923A-5525-4784-9D12-6F0065F995FA}" type="datetimeFigureOut">
              <a:rPr lang="ru-RU" smtClean="0"/>
              <a:t>05.06.2026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05F69DF-D787-47A0-83EF-E37E216CD14C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8985" y="246490"/>
            <a:ext cx="10686552" cy="3263473"/>
          </a:xfrm>
          <a:solidFill>
            <a:schemeClr val="bg1"/>
          </a:solidFill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ru-RU" sz="6000" b="0" i="0" smtClean="0">
                <a:effectLst/>
                <a:latin typeface="-apple-system"/>
              </a:rPr>
              <a:t> </a:t>
            </a:r>
            <a:r>
              <a:rPr lang="ru-RU" sz="6000" b="0" i="0" dirty="0" smtClean="0">
                <a:effectLst/>
                <a:latin typeface="-apple-system"/>
              </a:rPr>
              <a:t/>
            </a:r>
            <a:br>
              <a:rPr lang="ru-RU" sz="6000" b="0" i="0" dirty="0" smtClean="0">
                <a:effectLst/>
                <a:latin typeface="-apple-system"/>
              </a:rPr>
            </a:br>
            <a:r>
              <a:rPr lang="ru-RU" sz="6000" b="0" i="0" dirty="0" smtClean="0">
                <a:effectLst/>
                <a:latin typeface="-apple-system"/>
              </a:rPr>
              <a:t>„Моя точка роста“: </a:t>
            </a:r>
            <a:br>
              <a:rPr lang="ru-RU" sz="6000" b="0" i="0" dirty="0" smtClean="0">
                <a:effectLst/>
                <a:latin typeface="-apple-system"/>
              </a:rPr>
            </a:br>
            <a:r>
              <a:rPr lang="ru-RU" sz="6000" b="0" i="0" dirty="0" smtClean="0">
                <a:effectLst/>
                <a:latin typeface="-apple-system"/>
              </a:rPr>
              <a:t>музыка, творчество, развитие»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1093" y="3570232"/>
            <a:ext cx="8425732" cy="516738"/>
          </a:xfrm>
          <a:solidFill>
            <a:schemeClr val="bg1"/>
          </a:solidFill>
          <a:effectLst>
            <a:softEdge rad="127000"/>
          </a:effectLst>
        </p:spPr>
        <p:txBody>
          <a:bodyPr>
            <a:normAutofit fontScale="77500" lnSpcReduction="20000"/>
          </a:bodyPr>
          <a:lstStyle/>
          <a:p>
            <a:r>
              <a:rPr lang="ru-RU" b="0" i="0" dirty="0" smtClean="0">
                <a:effectLst/>
                <a:latin typeface="-apple-system"/>
              </a:rPr>
              <a:t>«Опыт работы учителя музыки Поповой Юлии Сергеевны»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14994" y="6104709"/>
            <a:ext cx="102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6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407" y="196795"/>
            <a:ext cx="3552478" cy="150478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+mn-lt"/>
              </a:rPr>
              <a:t>Попова Юлия Сергеевна </a:t>
            </a:r>
            <a:r>
              <a:rPr lang="ru-RU" sz="2000" dirty="0">
                <a:latin typeface="+mn-lt"/>
              </a:rPr>
              <a:t>— учитель музыки </a:t>
            </a:r>
            <a:r>
              <a:rPr lang="ru-RU" sz="2000" dirty="0" smtClean="0">
                <a:latin typeface="+mn-lt"/>
              </a:rPr>
              <a:t>МАОУ </a:t>
            </a:r>
            <a:r>
              <a:rPr lang="ru-RU" sz="2000" dirty="0" err="1" smtClean="0">
                <a:latin typeface="+mn-lt"/>
              </a:rPr>
              <a:t>Абатская</a:t>
            </a:r>
            <a:r>
              <a:rPr lang="ru-RU" sz="2000" dirty="0" smtClean="0">
                <a:latin typeface="+mn-lt"/>
              </a:rPr>
              <a:t> СОШ №1, </a:t>
            </a:r>
            <a:r>
              <a:rPr lang="ru-RU" sz="2000" dirty="0">
                <a:latin typeface="+mn-lt"/>
              </a:rPr>
              <a:t>куратор первичного отделения „Движения первых“»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0499" y="800099"/>
            <a:ext cx="6492240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-apple-system"/>
              </a:rPr>
              <a:t>Цель: развитие творческих способностей учащихся через интеграцию музыки с другими видами деятельности.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>
                <a:latin typeface="-apple-system"/>
              </a:rPr>
              <a:t>Задачи: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-apple-system"/>
              </a:rPr>
              <a:t>внедрить творческие приёмы на уроках музыки;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-apple-system"/>
              </a:rPr>
              <a:t>объединить музыку с рисованием, викторинами, </a:t>
            </a:r>
            <a:r>
              <a:rPr lang="ru-RU" sz="2000" dirty="0" err="1">
                <a:latin typeface="-apple-system"/>
              </a:rPr>
              <a:t>квизами</a:t>
            </a:r>
            <a:r>
              <a:rPr lang="ru-RU" sz="2000" dirty="0">
                <a:latin typeface="-apple-system"/>
              </a:rPr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-apple-system"/>
              </a:rPr>
              <a:t>использовать </a:t>
            </a:r>
            <a:r>
              <a:rPr lang="ru-RU" sz="2000" dirty="0" err="1">
                <a:latin typeface="-apple-system"/>
              </a:rPr>
              <a:t>видеоуроки</a:t>
            </a:r>
            <a:r>
              <a:rPr lang="ru-RU" sz="2000" dirty="0">
                <a:latin typeface="-apple-system"/>
              </a:rPr>
              <a:t> для углубления знаний;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-apple-system"/>
              </a:rPr>
              <a:t>связать уроки музыки с деятельностью «Движения первых».</a:t>
            </a:r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07" y="2096820"/>
            <a:ext cx="3552478" cy="266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2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4513" y="55861"/>
            <a:ext cx="58941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-apple-system"/>
              </a:rPr>
              <a:t>Я использую</a:t>
            </a:r>
            <a:r>
              <a:rPr lang="ru-RU" sz="20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-apple-system"/>
              </a:rPr>
              <a:t> на уроках следующие приёмы: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969" y="56667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-apple-system"/>
              </a:rPr>
              <a:t>совмещение музыки с рисованием </a:t>
            </a:r>
          </a:p>
          <a:p>
            <a:r>
              <a:rPr lang="ru-RU" b="0" i="0" dirty="0" smtClean="0">
                <a:effectLst/>
                <a:latin typeface="-apple-system"/>
              </a:rPr>
              <a:t>(ученики рисуют образы, навеянные музыкой);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-apple-system"/>
              </a:rPr>
              <a:t>викторины на знание музыкальных терминов, композиторов, произведений;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err="1" smtClean="0">
                <a:effectLst/>
                <a:latin typeface="-apple-system"/>
              </a:rPr>
              <a:t>квизы</a:t>
            </a:r>
            <a:r>
              <a:rPr lang="ru-RU" b="0" i="0" dirty="0" smtClean="0">
                <a:effectLst/>
                <a:latin typeface="-apple-system"/>
              </a:rPr>
              <a:t> по темам уроков;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err="1" smtClean="0">
                <a:effectLst/>
                <a:latin typeface="-apple-system"/>
              </a:rPr>
              <a:t>видеоуроки</a:t>
            </a:r>
            <a:r>
              <a:rPr lang="ru-RU" b="0" i="0" dirty="0" smtClean="0">
                <a:effectLst/>
                <a:latin typeface="-apple-system"/>
              </a:rPr>
              <a:t> с разбором сложных тем;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0" i="0" dirty="0" smtClean="0">
                <a:effectLst/>
                <a:latin typeface="-apple-system"/>
              </a:rPr>
              <a:t>пластическое интонирование (передача характера музыки через движения).</a:t>
            </a:r>
            <a:endParaRPr lang="ru-RU" b="0" i="0" dirty="0">
              <a:effectLst/>
              <a:latin typeface="-apple-system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2557"/>
          <a:stretch/>
        </p:blipFill>
        <p:spPr>
          <a:xfrm>
            <a:off x="6209969" y="730562"/>
            <a:ext cx="3450868" cy="25791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998" y="2624078"/>
            <a:ext cx="3442834" cy="22237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62" y="3204313"/>
            <a:ext cx="2956107" cy="23465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437" y="3638986"/>
            <a:ext cx="3745064" cy="25929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900" y="3935262"/>
            <a:ext cx="2656255" cy="20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1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07186" y="105197"/>
            <a:ext cx="6284814" cy="182070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/>
              <a:t>Связь уроков музыки с «Движением первых»</a:t>
            </a:r>
            <a:br>
              <a:rPr lang="ru-RU" sz="4400" b="1" dirty="0"/>
            </a:b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36055" y="1278541"/>
            <a:ext cx="4255945" cy="460178"/>
          </a:xfrm>
        </p:spPr>
        <p:txBody>
          <a:bodyPr/>
          <a:lstStyle/>
          <a:p>
            <a:r>
              <a:rPr lang="ru-RU" dirty="0"/>
              <a:t>«Музыка объединяет!»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36619" y="1925905"/>
            <a:ext cx="42300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Как я связываю уроки с деятельностью отделения: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организовываю музыкальные мероприятия совместно с  активистами движения (концерты, конкурсы, походы);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использую темы движения в творческих заданиях </a:t>
            </a:r>
          </a:p>
          <a:p>
            <a:r>
              <a:rPr lang="ru-RU" dirty="0" smtClean="0"/>
              <a:t>(например, песня о дружбе, о </a:t>
            </a:r>
            <a:r>
              <a:rPr lang="ru-RU" dirty="0" err="1" smtClean="0"/>
              <a:t>волонтёрстве</a:t>
            </a:r>
            <a:r>
              <a:rPr lang="ru-RU" dirty="0" smtClean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проводим совместные акции;</a:t>
            </a:r>
          </a:p>
          <a:p>
            <a:r>
              <a:rPr lang="ru-RU" dirty="0" smtClean="0"/>
              <a:t>вовлекает учащихся в организацию школьных музыкальных событий.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14420" b="16192"/>
          <a:stretch/>
        </p:blipFill>
        <p:spPr>
          <a:xfrm>
            <a:off x="85835" y="3012674"/>
            <a:ext cx="4120342" cy="3197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5" y="121379"/>
            <a:ext cx="4120342" cy="2749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5049" y="2111865"/>
            <a:ext cx="3663223" cy="232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2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166" y="922352"/>
            <a:ext cx="10058400" cy="75139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Ключевые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6463" y="2115812"/>
            <a:ext cx="81076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effectLst/>
                <a:latin typeface="-apple-system"/>
              </a:rPr>
              <a:t>рост интереса учащихся к музыке;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effectLst/>
                <a:latin typeface="-apple-system"/>
              </a:rPr>
              <a:t>повышение творческой активности (участие в конкурсах, выставках);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effectLst/>
                <a:latin typeface="-apple-system"/>
              </a:rPr>
              <a:t>укрепление связей между уроками и внеурочной деятельностью;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800" b="0" i="0" dirty="0" smtClean="0">
                <a:effectLst/>
                <a:latin typeface="-apple-system"/>
              </a:rPr>
              <a:t>развитие командных навыков через совместные проекты.</a:t>
            </a:r>
            <a:endParaRPr lang="ru-RU" sz="2800" b="0" i="0" dirty="0"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420735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3" y="2552519"/>
            <a:ext cx="2644678" cy="3669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900" y="2522010"/>
            <a:ext cx="2637835" cy="37211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491" y="153313"/>
            <a:ext cx="2515653" cy="3498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8678" y="153313"/>
            <a:ext cx="2478077" cy="3562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995" y="2906773"/>
            <a:ext cx="2475256" cy="33363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89015" y="2377440"/>
            <a:ext cx="330521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chemeClr val="accent2">
                    <a:lumMod val="50000"/>
                  </a:schemeClr>
                </a:solidFill>
                <a:effectLst/>
                <a:latin typeface="-apple-system"/>
              </a:rPr>
              <a:t> Мой путь обучения: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51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129318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„Моя точка роста“ — это путь к творческому развитию через музыку! Спасибо за внимание!»</a:t>
            </a:r>
          </a:p>
        </p:txBody>
      </p:sp>
    </p:spTree>
    <p:extLst>
      <p:ext uri="{BB962C8B-B14F-4D97-AF65-F5344CB8AC3E}">
        <p14:creationId xmlns:p14="http://schemas.microsoft.com/office/powerpoint/2010/main" val="364244192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68</TotalTime>
  <Words>241</Words>
  <Application>Microsoft Office PowerPoint</Application>
  <PresentationFormat>Широкоэкранный</PresentationFormat>
  <Paragraphs>32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-apple-system</vt:lpstr>
      <vt:lpstr>Arial</vt:lpstr>
      <vt:lpstr>Calibri</vt:lpstr>
      <vt:lpstr>Calibri Light</vt:lpstr>
      <vt:lpstr>Ретро</vt:lpstr>
      <vt:lpstr>  „Моя точка роста“:  музыка, творчество, развитие»</vt:lpstr>
      <vt:lpstr>Попова Юлия Сергеевна — учитель музыки МАОУ Абатская СОШ №1, куратор первичного отделения „Движения первых“»</vt:lpstr>
      <vt:lpstr>Презентация PowerPoint</vt:lpstr>
      <vt:lpstr>Связь уроков музыки с «Движением первых» </vt:lpstr>
      <vt:lpstr>Ключевые результаты:</vt:lpstr>
      <vt:lpstr>Презентация PowerPoint</vt:lpstr>
      <vt:lpstr>„Моя точка роста“ — это путь к творческому развитию через музыку! Спасибо за внимание!»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«Педпроект  „Моя точка роста“:  музыка, творчество, развитие»</dc:title>
  <dc:creator>Учитель</dc:creator>
  <cp:lastModifiedBy>Учетная запись Майкрософт</cp:lastModifiedBy>
  <cp:revision>10</cp:revision>
  <dcterms:created xsi:type="dcterms:W3CDTF">2026-04-02T09:42:56Z</dcterms:created>
  <dcterms:modified xsi:type="dcterms:W3CDTF">2026-06-05T05:30:35Z</dcterms:modified>
</cp:coreProperties>
</file>