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5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84DB-7C9C-4883-9D82-ADD410C8FEDD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1E8AF-9049-4765-88B7-A476D2633F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лексей\Desktop\black_box_2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04582"/>
            <a:ext cx="6696744" cy="508952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алексей\Desktop\lorenzettibriar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548679"/>
            <a:ext cx="6436040" cy="5262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алексей</cp:lastModifiedBy>
  <cp:revision>1</cp:revision>
  <dcterms:created xsi:type="dcterms:W3CDTF">2014-11-05T14:24:29Z</dcterms:created>
  <dcterms:modified xsi:type="dcterms:W3CDTF">2014-11-05T14:30:02Z</dcterms:modified>
</cp:coreProperties>
</file>