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39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35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937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105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42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153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395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705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91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765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88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59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58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854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41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3C1E15-E5BE-4EDB-B1C9-6AF400171D8E}" type="datetimeFigureOut">
              <a:rPr lang="ru-RU" smtClean="0"/>
              <a:t>27.05.2022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E7742E-8039-4198-958A-58279B7B0D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4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2442" y="750627"/>
            <a:ext cx="32867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 Экология вокруг нас 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8048" y="1255594"/>
            <a:ext cx="102904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kern="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школе с </a:t>
            </a:r>
            <a:r>
              <a:rPr lang="ru-RU" sz="1600" b="1" kern="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25.04-30.04.2021</a:t>
            </a:r>
            <a:r>
              <a:rPr lang="ru-RU" sz="1600" kern="50" dirty="0" smtClean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была проведена неделя предметов естественно научного цикла. В рамках недели были проведены многочисленные мероприятия, целью которых было развитие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интереса, здорового образа жизни, повышение интеллектуального уровня учащихся, приобщение учащихся к интересному миру предметов естественно - научного цикла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8" name="Picture 4" descr="https://razoom.mgutm.ru/pluginfile.php/189478/course/overviewfiles/1581598772_0_489_2000_1614_1920x0_80_0_0_bd5a18cf6350f60dd428549f45e085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8" y="2335237"/>
            <a:ext cx="10290412" cy="39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85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1600" y="943311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Фотоконкурс «ЭКОЛОГИЯ ВОКРУГ НАС»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1570" y="1554798"/>
            <a:ext cx="55457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5-9 классов в течение недели рисовали рисунки экологической направленности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8" y="2374710"/>
            <a:ext cx="3719893" cy="320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68" y="2374709"/>
            <a:ext cx="3345533" cy="3204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38" y="2955373"/>
            <a:ext cx="3657600" cy="2623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4727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27" y="200067"/>
            <a:ext cx="6095025" cy="4571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52" y="3925231"/>
            <a:ext cx="3293748" cy="2932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974"/>
            <a:ext cx="3484035" cy="261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67"/>
            <a:ext cx="2803227" cy="3560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52" y="189571"/>
            <a:ext cx="3080641" cy="3735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6649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41" y="429249"/>
            <a:ext cx="5651838" cy="4238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30" y="429249"/>
            <a:ext cx="3326648" cy="2494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532" y="4000500"/>
            <a:ext cx="3691467" cy="276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0" y="4000500"/>
            <a:ext cx="3256788" cy="276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732" y="353227"/>
            <a:ext cx="3577066" cy="2647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594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80179" y="928048"/>
            <a:ext cx="5071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Экологическая игра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100 вопросов экологии»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01" y="1297380"/>
            <a:ext cx="3452884" cy="23465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917" y="1297380"/>
            <a:ext cx="4189863" cy="23465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385" y="3343701"/>
            <a:ext cx="3361532" cy="29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8043" y="873457"/>
            <a:ext cx="5937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Творческая работа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«Вместе  спасём планету от мусора»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45" y="1434566"/>
            <a:ext cx="3043451" cy="4788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328" y="1512111"/>
            <a:ext cx="2920621" cy="4711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818" y="1434567"/>
            <a:ext cx="3070746" cy="4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039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30</TotalTime>
  <Words>54</Words>
  <Application>Microsoft Office PowerPoint</Application>
  <PresentationFormat>Широкоэкранный</PresentationFormat>
  <Paragraphs>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SimSun</vt:lpstr>
      <vt:lpstr>Arial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Обыскалов</dc:creator>
  <cp:lastModifiedBy>Дмитрий Обыскалов</cp:lastModifiedBy>
  <cp:revision>4</cp:revision>
  <dcterms:created xsi:type="dcterms:W3CDTF">2022-05-26T19:30:27Z</dcterms:created>
  <dcterms:modified xsi:type="dcterms:W3CDTF">2022-05-26T20:00:51Z</dcterms:modified>
</cp:coreProperties>
</file>