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o.72to.ru/genius/participa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do.72t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aIIp-KbOZQIN0w" TargetMode="External"/><Relationship Id="rId2" Type="http://schemas.openxmlformats.org/officeDocument/2006/relationships/hyperlink" Target="https://edo.72t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b="1" dirty="0" smtClean="0"/>
              <a:t>Навигатор дополнительного образования</a:t>
            </a:r>
            <a:br>
              <a:rPr lang="ru-RU" sz="2400" b="1" dirty="0" smtClean="0"/>
            </a:br>
            <a:r>
              <a:rPr lang="ru-RU" sz="2400" b="1" dirty="0" smtClean="0"/>
              <a:t>Тюменской области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/>
              <a:t>https://edo.72to.ru/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852" y="3386663"/>
            <a:ext cx="1292905" cy="11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2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Зачем родителю необходима регистрация личного кабинета?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100" dirty="0"/>
              <a:t>Откроется кабинет родителя (законного представителя) в ЭДО. Нажимаем кнопку «Выбрать ребенка».  </a:t>
            </a:r>
          </a:p>
          <a:p>
            <a:pPr algn="just"/>
            <a:r>
              <a:rPr lang="ru-RU" sz="1100" dirty="0"/>
              <a:t> </a:t>
            </a:r>
            <a:r>
              <a:rPr lang="ru-RU" sz="1100" dirty="0" smtClean="0"/>
              <a:t> </a:t>
            </a:r>
            <a:r>
              <a:rPr lang="ru-RU" sz="1100" dirty="0"/>
              <a:t>После того, как выбрали ребенка, откроется его профиль. Доступны следующие вкладки: «Портфолио» - можно просматривать творческие работы и достижения, дипломы, сертификаты и другое. «Мероприятия» - можно посмотреть информацию мероприятиях, в которых принимает участие ребенок. «Расписание» - отображается расписание на неделю, месяц. «Обучение» - можно посмотреть информацию об успеваемости и посещаемости, домашнее задание. Также, можно подать заявку на обучение или завершение обучения. </a:t>
            </a:r>
          </a:p>
          <a:p>
            <a:pPr algn="just"/>
            <a:r>
              <a:rPr lang="ru-RU" sz="1100" dirty="0"/>
              <a:t>«Организация» - информация об образовательных организациях в которых занимается или занимался ребенок.  «Оплата услуг» - информация об оплате услуг, также можно оплатить услугу. «Сертификаты ПФДО» - отображается номер сертификата, период действия, размер обеспечения. «Заявления о прекращении обучения» - общая информация о заявлениях на прекращение обучения. «Сообщения» - содержатся сообщения. «Помощь» - содержатся информационные материалы. «Рабочий стол» - смена пользователя для входа в систему. </a:t>
            </a:r>
          </a:p>
          <a:p>
            <a:r>
              <a:rPr lang="ru-RU" sz="11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45" y="4246091"/>
            <a:ext cx="6642657" cy="187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36" y="642595"/>
            <a:ext cx="573363" cy="4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Мероприятия на портале Навигатор Тюменской области.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3063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На портале «Навигатор» представлено 979 мероприятий, проводимых в области. Из них 385 мероприятий, с разным уровнем сложности от муниципального до международного, став победителем которых, можно попасть в Региональную базу данных талантливых детей и молодёжи. На сегодняшний день количество участников базы составляет 5221 человек.</a:t>
            </a:r>
          </a:p>
          <a:p>
            <a:pPr algn="just"/>
            <a:r>
              <a:rPr lang="ru-RU" dirty="0"/>
              <a:t>На настоящий момент на портале уже опубликовано 94 актуальных мероприятия на ближайшие месяцы, которые представлены в разных воспитательных формах:</a:t>
            </a:r>
          </a:p>
          <a:p>
            <a:pPr algn="just"/>
            <a:r>
              <a:rPr lang="ru-RU" dirty="0"/>
              <a:t>- спортивные игровые программы;</a:t>
            </a:r>
          </a:p>
          <a:p>
            <a:pPr algn="just"/>
            <a:r>
              <a:rPr lang="ru-RU" dirty="0"/>
              <a:t>- олимпиады;</a:t>
            </a:r>
          </a:p>
          <a:p>
            <a:pPr algn="just"/>
            <a:r>
              <a:rPr lang="ru-RU" dirty="0"/>
              <a:t>- выставки;</a:t>
            </a:r>
          </a:p>
          <a:p>
            <a:pPr algn="just"/>
            <a:r>
              <a:rPr lang="ru-RU" dirty="0"/>
              <a:t>- художественные конкурсы;</a:t>
            </a:r>
          </a:p>
          <a:p>
            <a:pPr algn="just"/>
            <a:r>
              <a:rPr lang="ru-RU" dirty="0"/>
              <a:t>- эстафеты;</a:t>
            </a:r>
          </a:p>
          <a:p>
            <a:pPr algn="just"/>
            <a:r>
              <a:rPr lang="ru-RU" dirty="0"/>
              <a:t>- квесты;</a:t>
            </a:r>
          </a:p>
          <a:p>
            <a:pPr algn="just"/>
            <a:r>
              <a:rPr lang="ru-RU" dirty="0"/>
              <a:t>- познавательные лекции;</a:t>
            </a:r>
          </a:p>
          <a:p>
            <a:pPr algn="just"/>
            <a:r>
              <a:rPr lang="ru-RU" dirty="0"/>
              <a:t>- концерты;</a:t>
            </a:r>
          </a:p>
          <a:p>
            <a:pPr algn="just"/>
            <a:r>
              <a:rPr lang="ru-RU" dirty="0"/>
              <a:t>- интеллектуальные игры;</a:t>
            </a:r>
          </a:p>
          <a:p>
            <a:pPr algn="just"/>
            <a:r>
              <a:rPr lang="ru-RU" dirty="0"/>
              <a:t>- турниры и чемпионаты;</a:t>
            </a:r>
          </a:p>
          <a:p>
            <a:pPr algn="just"/>
            <a:r>
              <a:rPr lang="ru-RU" dirty="0"/>
              <a:t>- акции памяти и т.д.</a:t>
            </a:r>
          </a:p>
          <a:p>
            <a:pPr algn="just"/>
            <a:r>
              <a:rPr lang="ru-RU" dirty="0"/>
              <a:t>Портал Навигатор позволяет выбрать подходящее мероприятие, исходя из: содержания, проводимого события, возраста ребёнка, его увлечений, способностей и навыков. Портал также позволяет скачать план мероприятия и ознакомиться с ним в любой  момент.  Немаловажным фактором является удобство поиска нужного мероприятия, ведь сделать это можно, не выходя из дома, с помощью Интернета, а это значительно экономит время: детей, родителей и педагогов. Помимо этого, любой желающий может оставить отзыв о мероприятии и просмотреть галерею для более полного представления о планируемом событии. 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14" y="3535754"/>
            <a:ext cx="7665308" cy="1465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36" y="642595"/>
            <a:ext cx="573363" cy="4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5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Мероприятия на портале Навигатор Тюменской области.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Для выбора нужного мероприятия необходимо ввести все параметры в Фильтр поиска: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После выбора записаться на мероприятие: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17" y="2401237"/>
            <a:ext cx="7982466" cy="1742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17" y="4477954"/>
            <a:ext cx="5105400" cy="1173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126" y="642594"/>
            <a:ext cx="57307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8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Региональная </a:t>
            </a:r>
            <a:r>
              <a:rPr lang="ru-RU" sz="2700" b="1" dirty="0"/>
              <a:t>база данных талантливых детей и молодежи Тюменской </a:t>
            </a:r>
            <a:r>
              <a:rPr lang="ru-RU" sz="2700" b="1" dirty="0" smtClean="0"/>
              <a:t>области.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642594"/>
            <a:ext cx="490151" cy="41714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132923"/>
          </a:xfrm>
        </p:spPr>
        <p:txBody>
          <a:bodyPr>
            <a:normAutofit/>
          </a:bodyPr>
          <a:lstStyle/>
          <a:p>
            <a:pPr algn="just"/>
            <a:r>
              <a:rPr lang="ru-RU" sz="1200" dirty="0"/>
              <a:t>Дворец творчества и спорта «Пионер» ведет учёт юных жителей региона, которые добились успеха в творчестве, спорте, науке и других </a:t>
            </a:r>
            <a:r>
              <a:rPr lang="ru-RU" sz="1200" dirty="0" smtClean="0"/>
              <a:t>направлениях. Информация </a:t>
            </a:r>
            <a:r>
              <a:rPr lang="ru-RU" sz="1200" dirty="0"/>
              <a:t>вносится в Региональную базу данных талантливых детей и молодежи Тюменской области. Ежегодно список пополняется новыми фамилиями. Только в </a:t>
            </a:r>
            <a:r>
              <a:rPr lang="ru-RU" sz="1200" dirty="0" smtClean="0"/>
              <a:t>2022 </a:t>
            </a:r>
            <a:r>
              <a:rPr lang="ru-RU" sz="1200" dirty="0"/>
              <a:t>году в нее было добавлено 2000 имен, а общее число одарённых жителей области составило почти 6000 </a:t>
            </a:r>
            <a:r>
              <a:rPr lang="ru-RU" sz="1200" dirty="0" smtClean="0"/>
              <a:t>человек. Войти </a:t>
            </a:r>
            <a:r>
              <a:rPr lang="ru-RU" sz="1200" dirty="0"/>
              <a:t>в число участников базы данных могут дети и молодежь от 5 до 35 лет, которые стали победителями или призёрами олимпиад, конкурсов, форумов и соревнований всех уровней. Перечень мероприятий ежегодно утверждается экспертным советом. В настоящий момент около 100 региональных и более 600 всероссийских соревнований, конкурсов, форумов и фестивалей заявлено в списке. Ознакомиться с ними можно на Навигаторе дополнительного образования в разделе «Талантливые дети и молодежь» </a:t>
            </a:r>
            <a:r>
              <a:rPr lang="ru-RU" sz="1200" b="1" dirty="0"/>
              <a:t>(</a:t>
            </a:r>
            <a:r>
              <a:rPr lang="ru-RU" sz="1200" b="1" dirty="0">
                <a:hlinkClick r:id="rId3"/>
              </a:rPr>
              <a:t>https://edo.72to.ru/genius/participant</a:t>
            </a:r>
            <a:r>
              <a:rPr lang="ru-RU" sz="1200" b="1" dirty="0" smtClean="0"/>
              <a:t>). </a:t>
            </a:r>
            <a:r>
              <a:rPr lang="ru-RU" sz="1200" dirty="0" smtClean="0"/>
              <a:t>Такая </a:t>
            </a:r>
            <a:r>
              <a:rPr lang="ru-RU" sz="1200" dirty="0"/>
              <a:t>система учёта создана, чтобы собрать на одном ресурсе информацию о ребятах, которые обладают выдающимися способностями. Это позволяет оценить ситуацию, скорректировать стратегии развития общего и дополнительного образования в регионе, разработать меры поддержки и поощрения детей, подростков и молодых людей, которые проявили себя в художественном, техническом, физкультурно-спортивном, естественнонаучном, гуманитарном и общественном </a:t>
            </a:r>
            <a:r>
              <a:rPr lang="ru-RU" sz="1200" dirty="0" smtClean="0"/>
              <a:t>направлениях. Региональная </a:t>
            </a:r>
            <a:r>
              <a:rPr lang="ru-RU" sz="1200" dirty="0"/>
              <a:t>база данных находится в свободном доступе. Ознакомиться с ней можно в любое время. Кроме того, на информационных ресурсах Дворца творчества и спорта «Пионер» в рубрике «История успеха» размещаются воодушевляющие рассказы самих участников региональной базы.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578" y="4923301"/>
            <a:ext cx="7768281" cy="12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Отзывы пользователей на портале Навигатор Тюменской области.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165875"/>
          </a:xfrm>
        </p:spPr>
        <p:txBody>
          <a:bodyPr>
            <a:noAutofit/>
          </a:bodyPr>
          <a:lstStyle/>
          <a:p>
            <a:pPr algn="just"/>
            <a:r>
              <a:rPr lang="ru-RU" sz="1000" dirty="0"/>
              <a:t>Каждый родитель может оставить СВОЙ независимый отзыв о программе, занятия которые посещал его ребёнок:</a:t>
            </a:r>
          </a:p>
          <a:p>
            <a:pPr algn="just"/>
            <a:r>
              <a:rPr lang="ru-RU" sz="1000" dirty="0"/>
              <a:t>Что понравилось, а что не очень.</a:t>
            </a:r>
          </a:p>
          <a:p>
            <a:pPr algn="just"/>
            <a:r>
              <a:rPr lang="ru-RU" sz="1000" dirty="0"/>
              <a:t>Что хотели бы изменить, а что приумножить.</a:t>
            </a:r>
          </a:p>
          <a:p>
            <a:pPr algn="just"/>
            <a:r>
              <a:rPr lang="ru-RU" sz="1000" dirty="0"/>
              <a:t>Какой педагог вызвал восторг, а с каким ребёнок так и не смог поладить.</a:t>
            </a:r>
          </a:p>
          <a:p>
            <a:pPr algn="just"/>
            <a:r>
              <a:rPr lang="ru-RU" sz="1000" dirty="0"/>
              <a:t>Ваш​ объективный отклик поможет другим родителям определиться с выбором кружка или секции, а учреждению, в котором реализуется данная программа, увидеть её сильные/слабые стороны и вовремя скорректировать работу.</a:t>
            </a:r>
          </a:p>
          <a:p>
            <a:pPr algn="just"/>
            <a:r>
              <a:rPr lang="ru-RU" sz="1000" b="1" dirty="0"/>
              <a:t>Как оставить свой ОТЗЫВ:</a:t>
            </a:r>
            <a:endParaRPr lang="ru-RU" sz="1000" dirty="0"/>
          </a:p>
          <a:p>
            <a:pPr algn="just"/>
            <a:r>
              <a:rPr lang="ru-RU" sz="1000" dirty="0"/>
              <a:t>1.       На сайте Навигатор: </a:t>
            </a:r>
            <a:r>
              <a:rPr lang="ru-RU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https://edo.72to.ru/</a:t>
            </a:r>
            <a:r>
              <a:rPr lang="ru-RU" sz="1000" dirty="0"/>
              <a:t> найти нужную программу, кликнуть на неё и зайти внутрь.</a:t>
            </a:r>
          </a:p>
          <a:p>
            <a:pPr algn="just"/>
            <a:r>
              <a:rPr lang="ru-RU" sz="1000" dirty="0"/>
              <a:t>2.       Выбрать вкладку </a:t>
            </a:r>
            <a:r>
              <a:rPr lang="ru-RU" sz="1000" dirty="0" smtClean="0"/>
              <a:t>«Отзывы</a:t>
            </a:r>
            <a:r>
              <a:rPr lang="ru-RU" sz="1000" dirty="0"/>
              <a:t>".</a:t>
            </a:r>
          </a:p>
          <a:p>
            <a:pPr algn="just"/>
            <a:r>
              <a:rPr lang="ru-RU" sz="1000" dirty="0"/>
              <a:t>3.       Выставить свою оценку программе, а в появившемся окне оставить свой отзыв.</a:t>
            </a:r>
          </a:p>
          <a:p>
            <a:pPr algn="just"/>
            <a:r>
              <a:rPr lang="ru-RU" sz="1000" dirty="0"/>
              <a:t>Обращаем внимание – оставлять ОТЗЫВЫ под программами могут только авторизованные пользователи системы </a:t>
            </a:r>
            <a:r>
              <a:rPr lang="ru-RU" sz="1000" dirty="0" smtClean="0"/>
              <a:t>Навигатор ТО </a:t>
            </a:r>
            <a:r>
              <a:rPr lang="ru-RU" sz="1000" dirty="0"/>
              <a:t>(то есть те, кто зарегистрировался и заходит в программу кружка/секции через свой личный кабинет).</a:t>
            </a:r>
          </a:p>
          <a:p>
            <a:pPr algn="just"/>
            <a:r>
              <a:rPr lang="ru-RU" sz="1000" dirty="0" smtClean="0"/>
              <a:t>Чем </a:t>
            </a:r>
            <a:r>
              <a:rPr lang="ru-RU" sz="1000" dirty="0"/>
              <a:t>больше объективных отзывов будет в Навигаторе, тем легче будет определиться с выбором программы другим родителям, а педагогам стать лучше в своём мастерстве.</a:t>
            </a:r>
          </a:p>
          <a:p>
            <a:pPr algn="just"/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478" y="642594"/>
            <a:ext cx="487722" cy="420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16" y="5426160"/>
            <a:ext cx="3158696" cy="768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528" y="5382637"/>
            <a:ext cx="5807675" cy="9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Помочь </a:t>
            </a:r>
            <a:r>
              <a:rPr lang="ru-RU" sz="2700" b="1" dirty="0"/>
              <a:t>раскрыть талант вашему ребёнку поможет Навигатор дополнительного образования!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Навигатор дополнительного </a:t>
            </a:r>
            <a:r>
              <a:rPr lang="ru-RU" dirty="0" smtClean="0"/>
              <a:t>образования Тюменской области </a:t>
            </a:r>
            <a:r>
              <a:rPr lang="ru-RU" dirty="0"/>
              <a:t>– это удобная информационная платформа с обширным каталогом программ для детей, с подробной информацией о каждой программе, отзывами и независимым рейтингом.</a:t>
            </a:r>
          </a:p>
          <a:p>
            <a:pPr algn="just"/>
            <a:r>
              <a:rPr lang="ru-RU" dirty="0"/>
              <a:t>Консолидация всех дополнительных программ Тюменской области представлена по шести разным направленностям, что даёт безграничную свободу выбора, в зависимости от возраста, способностей, увлечений и интересов ребёнка.</a:t>
            </a:r>
          </a:p>
          <a:p>
            <a:pPr algn="just"/>
            <a:r>
              <a:rPr lang="ru-RU" dirty="0"/>
              <a:t>Помимо этого, каждый родитель может отслеживать успехи своих детей через личный кабинет, а также производить оплату за обучение, если выбранная программа реализуется на платной основе. Если, среди бесплатных и платных программ не найдётся нужной, система Навигатора позволяет выбрать обучение в рамках системы ПФДО по выданному сертификату, что делает получение дополнительных знаний ещё более удобным.</a:t>
            </a:r>
          </a:p>
          <a:p>
            <a:pPr algn="just"/>
            <a:r>
              <a:rPr lang="ru-RU" dirty="0"/>
              <a:t>Если ваш ребёнок никогда не посещал учреждений дополнительного образования – это прекрасный шанс найти занятие по интересам, независимо от вашего места жительства. Помогите раскрыть таланты вашему ребёнку вместе с Навигатором дополнительного образования!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478" y="642594"/>
            <a:ext cx="487722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Что такое Навигатор дополнительного образования?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01759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Навигатор дополнительного образования Тюменской области - это единый информационный портал, где размещены все актуальные дополнительные общеобразовательные общеразвивающие программы, информация о планируемых мероприятиях и образовательных организациях. Перейти на портал Навигатора дополнительного образования можно по ссылке: </a:t>
            </a:r>
            <a:r>
              <a:rPr lang="ru-RU" b="1" u="sng" dirty="0">
                <a:hlinkClick r:id="rId2"/>
              </a:rPr>
              <a:t>edo.72to.ru</a:t>
            </a:r>
            <a:r>
              <a:rPr lang="ru-RU" dirty="0"/>
              <a:t>                                           </a:t>
            </a:r>
          </a:p>
          <a:p>
            <a:pPr algn="just"/>
            <a:r>
              <a:rPr lang="ru-RU" dirty="0"/>
              <a:t>На платформе представлено более 4000 тысяч программ по естественнонаучной, художественной, туристско-краеведческой, социально-гуманитарной, технической и физкультурно-спортивной направленностям из 492 организаций Тюменской области. Для удобства выбора </a:t>
            </a:r>
            <a:r>
              <a:rPr lang="ru-RU" dirty="0" smtClean="0"/>
              <a:t>предусмотрен гибкий фильтр поиска, по которому </a:t>
            </a:r>
            <a:r>
              <a:rPr lang="ru-RU" dirty="0"/>
              <a:t>можно </a:t>
            </a:r>
            <a:r>
              <a:rPr lang="ru-RU" dirty="0" smtClean="0"/>
              <a:t>задать необходимые </a:t>
            </a:r>
            <a:r>
              <a:rPr lang="ru-RU" dirty="0"/>
              <a:t>параметры: </a:t>
            </a:r>
            <a:r>
              <a:rPr lang="ru-RU" dirty="0" smtClean="0"/>
              <a:t>населённый пункт, направленность, профиль, возраст ребёнка, форма обучения, стоимость, </a:t>
            </a:r>
            <a:r>
              <a:rPr lang="ru-RU" dirty="0"/>
              <a:t>особенности здоровья, и получить перечень подходящих кружков и </a:t>
            </a:r>
            <a:r>
              <a:rPr lang="ru-RU" dirty="0" smtClean="0"/>
              <a:t>секций.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354" y="644225"/>
            <a:ext cx="621846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8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Для чего нужен Навигатор дополнительного образования?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/>
              <a:t>Первостепенная задача Навигатора дополнительного образования - обеспечение доступа к современным общеразвивающим программам дополнительного образования детей и предоставления исчерпывающей информации для детей, подростков и родителей (законных представителей) об образовательных услугах организаций дополнительного образования.</a:t>
            </a:r>
          </a:p>
          <a:p>
            <a:pPr algn="just"/>
            <a:r>
              <a:rPr lang="ru-RU" dirty="0"/>
              <a:t>Дополнительное образование детей является важным фактором повышения социальной стабильности и справедливости в обществе посредством создания условий для успешности каждого ребенка независимо от места жительства </a:t>
            </a:r>
            <a:r>
              <a:rPr lang="ru-RU" dirty="0" smtClean="0"/>
              <a:t>и социально-экономического </a:t>
            </a:r>
            <a:r>
              <a:rPr lang="ru-RU" dirty="0"/>
              <a:t>статуса семей. Оно выполняет функции "социального лифта" для значительной части детей, которая не получает необходимого объема или качества образовательных ресурсов в семье и общеобразовательных организациях, компенсируя, таким образом, их недостатки, или предоставляет альтернативные возможности для образовательных и социальных достижений детей, в том числе таких категорий детей, как дети с ограниченными возможностями здоровья, дети, находящиеся в трудной жизненной ситуации.</a:t>
            </a:r>
          </a:p>
          <a:p>
            <a:pPr algn="just"/>
            <a:r>
              <a:rPr lang="ru-RU" dirty="0"/>
              <a:t>С помощью Навигатора родители и обучающиеся могут выбирать занятия для детей в соответствии с индивидуальными запросами, уровнем подготовки ребенка и </a:t>
            </a:r>
            <a:r>
              <a:rPr lang="ru-RU" dirty="0" smtClean="0"/>
              <a:t>его способностями</a:t>
            </a:r>
            <a:r>
              <a:rPr lang="ru-RU" dirty="0"/>
              <a:t>. При выборе программ пользователи могут ориентироваться не только на отзывы других родителей, но и на экспертную оценку (независимая оценка качества образовательной деятельности организаций, осуществляющих образовательную деятельность).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400" y="642595"/>
            <a:ext cx="592800" cy="5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7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Как пользоваться порталом Навигатор дополнительного образования ТО?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000" dirty="0"/>
              <a:t>Для записи ребёнка на программу дополнительного образования, необходимо:</a:t>
            </a:r>
          </a:p>
          <a:p>
            <a:pPr algn="just"/>
            <a:r>
              <a:rPr lang="ru-RU" sz="1000" dirty="0"/>
              <a:t>Перейти по ссылке Навигатора дополнительного образования</a:t>
            </a:r>
            <a:r>
              <a:rPr lang="ru-RU" sz="1000" b="1" dirty="0"/>
              <a:t> </a:t>
            </a:r>
            <a:r>
              <a:rPr lang="ru-RU" sz="1000" b="1" u="sng" dirty="0">
                <a:hlinkClick r:id="rId2"/>
              </a:rPr>
              <a:t>https://edo.72to.ru/</a:t>
            </a:r>
            <a:endParaRPr lang="ru-RU" sz="1000" b="1" dirty="0"/>
          </a:p>
          <a:p>
            <a:pPr algn="just"/>
            <a:r>
              <a:rPr lang="ru-RU" sz="1000" dirty="0"/>
              <a:t>На главной странице портала, через гибкий Фильтр поиска, выбрать необходимую </a:t>
            </a:r>
            <a:r>
              <a:rPr lang="ru-RU" sz="1000" dirty="0" smtClean="0"/>
              <a:t>программу, по заданным параметрам: направленность, профиль, организация, возраст, муниципальный район, стоимость, населённый пункт, длительность программы.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000" dirty="0" smtClean="0"/>
          </a:p>
          <a:p>
            <a:pPr algn="just"/>
            <a:endParaRPr lang="ru-RU" sz="1000" dirty="0" smtClean="0"/>
          </a:p>
          <a:p>
            <a:pPr algn="just"/>
            <a:endParaRPr lang="ru-RU" sz="1000" dirty="0"/>
          </a:p>
          <a:p>
            <a:pPr algn="just"/>
            <a:r>
              <a:rPr lang="ru-RU" sz="1000" dirty="0" smtClean="0"/>
              <a:t>Для </a:t>
            </a:r>
            <a:r>
              <a:rPr lang="ru-RU" sz="1000" dirty="0"/>
              <a:t>более подробного ознакомления с реализуемой программой, на портале представлены: подробное описание, профиль, нормативный срок обучения, предполагаемые результаты по итогам обучения, преподавательский состав, учебный план и расписание групп, что значительно упрощает выбор нужной программы</a:t>
            </a:r>
            <a:r>
              <a:rPr lang="ru-RU" sz="1000" dirty="0" smtClean="0"/>
              <a:t>.</a:t>
            </a:r>
          </a:p>
          <a:p>
            <a:pPr algn="just"/>
            <a:r>
              <a:rPr lang="en-US" sz="1000" b="1" u="sng" dirty="0">
                <a:hlinkClick r:id="rId3"/>
              </a:rPr>
              <a:t>https://</a:t>
            </a:r>
            <a:r>
              <a:rPr lang="en-US" sz="1000" b="1" u="sng" dirty="0" smtClean="0">
                <a:hlinkClick r:id="rId3"/>
              </a:rPr>
              <a:t>disk.yandex.ru/d/aIIp-KbOZQIN0w</a:t>
            </a:r>
            <a:r>
              <a:rPr lang="ru-RU" sz="1000" b="1" u="sng" dirty="0" smtClean="0"/>
              <a:t> (ссылка на подробную видеоинструкцию для пользователей портала)</a:t>
            </a:r>
            <a:endParaRPr lang="ru-RU" sz="1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719" y="3023285"/>
            <a:ext cx="6713837" cy="2323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836" y="642595"/>
            <a:ext cx="573363" cy="4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1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Как пользоваться порталом Навигатор дополнительного образования ТО?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200" dirty="0"/>
              <a:t>Далее, если выбранная программа полностью устраивает родителя, необходимо нажать на вкладку «Записаться</a:t>
            </a:r>
            <a:r>
              <a:rPr lang="ru-RU" sz="1200" dirty="0" smtClean="0"/>
              <a:t>»: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</a:t>
            </a:r>
          </a:p>
          <a:p>
            <a:pPr algn="just"/>
            <a:endParaRPr lang="ru-RU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Откроется </a:t>
            </a:r>
            <a:r>
              <a:rPr lang="ru-RU" sz="1200" dirty="0"/>
              <a:t>диалоговое окно, внутри которого нужно заполнить все необходимые данные – родителя и ребёнка. После заполнения соответствующих граф и согласия на обработку персональных данных, нажимаем вкладку «Отправить». После чего родителю поступит уведомление о том, что заявка поступила в выбранное Учреждение. Информация отобразиться в личном кабинете, во вкладке "Мои заявки".</a:t>
            </a:r>
          </a:p>
          <a:p>
            <a:pPr algn="just"/>
            <a:r>
              <a:rPr lang="ru-RU" sz="1200" dirty="0"/>
              <a:t>Средний срок обработки заявок составляет </a:t>
            </a:r>
            <a:r>
              <a:rPr lang="ru-RU" sz="1200" dirty="0" smtClean="0"/>
              <a:t>3-5 </a:t>
            </a:r>
            <a:r>
              <a:rPr lang="ru-RU" sz="1200" dirty="0"/>
              <a:t>дней</a:t>
            </a:r>
            <a:r>
              <a:rPr lang="ru-RU" sz="1200" dirty="0" smtClean="0"/>
              <a:t>. </a:t>
            </a:r>
            <a:r>
              <a:rPr lang="ru-RU" sz="1200" dirty="0"/>
              <a:t>Заявка родителя не является гарантией зачисления ребенка в выбранное </a:t>
            </a:r>
            <a:r>
              <a:rPr lang="ru-RU" sz="1200" dirty="0" smtClean="0"/>
              <a:t>учреждение. </a:t>
            </a:r>
            <a:r>
              <a:rPr lang="ru-RU" sz="1200" dirty="0"/>
              <a:t>Это лишь предварительное оповещение организатора о желании обучаться по данной программе. Решение о зачислении принимается </a:t>
            </a:r>
            <a:r>
              <a:rPr lang="ru-RU" sz="1200" dirty="0" smtClean="0"/>
              <a:t>образовательной организацией, </a:t>
            </a:r>
            <a:r>
              <a:rPr lang="ru-RU" sz="1200" dirty="0"/>
              <a:t>при соблюдении всех обязательных условий для обучения.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4" y="2356021"/>
            <a:ext cx="4399005" cy="2108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274" y="642595"/>
            <a:ext cx="553925" cy="4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4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Зачем родителю необходима регистрация личного кабинета?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000" dirty="0"/>
              <a:t>После регистрации личного кабинета родителю будет предоставляется интерактивный доступ к истории заявок на участие в программах, истории просмотров программ и мероприятий, функция сохранения программ и мероприятий в избранное. Родитель сможет редактировать свой профиль и оставлять отзывы и комментарии к размещенным программам в Навигаторе</a:t>
            </a:r>
          </a:p>
          <a:p>
            <a:r>
              <a:rPr lang="ru-RU" sz="1000" dirty="0"/>
              <a:t>На электронную почту, указанную при регистрации, родитель будет получать уведомления об изменении статуса заявки на участие в выбранной программе и мероприятии, размещенных на портале Навигатор.</a:t>
            </a:r>
          </a:p>
          <a:p>
            <a:r>
              <a:rPr lang="ru-RU" sz="1000" dirty="0"/>
              <a:t>На главной странице Навигатора дополнительного образования Тюменской области https://edo.72to.ru/ необходимо нажать «Вход». </a:t>
            </a:r>
          </a:p>
          <a:p>
            <a:pPr algn="just"/>
            <a:endParaRPr lang="ru-RU" sz="1000" dirty="0" smtClean="0"/>
          </a:p>
          <a:p>
            <a:pPr algn="just"/>
            <a:endParaRPr lang="ru-RU" sz="1000" dirty="0"/>
          </a:p>
          <a:p>
            <a:pPr algn="just"/>
            <a:endParaRPr lang="ru-RU" sz="1000" dirty="0" smtClean="0"/>
          </a:p>
          <a:p>
            <a:pPr algn="just"/>
            <a:r>
              <a:rPr lang="ru-RU" sz="1000" dirty="0" smtClean="0"/>
              <a:t>Откроется </a:t>
            </a:r>
            <a:r>
              <a:rPr lang="ru-RU" sz="1000" dirty="0"/>
              <a:t>следующая страница. Для того, чтобы войти в личный кабинет родителя (законного представителя) на Навигаторе дополнительного образования Тюменской области необходимо ввести данные от ЕСИА (</a:t>
            </a:r>
            <a:r>
              <a:rPr lang="ru-RU" sz="1000" dirty="0" err="1"/>
              <a:t>Госуслуги</a:t>
            </a:r>
            <a:r>
              <a:rPr lang="ru-RU" sz="1000" dirty="0"/>
              <a:t>).</a:t>
            </a:r>
          </a:p>
          <a:p>
            <a:pPr algn="just"/>
            <a:endParaRPr lang="ru-RU" sz="1000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80510" y="3328851"/>
            <a:ext cx="5940425" cy="84773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59244" y="4520868"/>
            <a:ext cx="3435178" cy="176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096" y="642594"/>
            <a:ext cx="523103" cy="4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5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Зачем родителю необходима регистрация личного кабинета?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132923"/>
          </a:xfrm>
        </p:spPr>
        <p:txBody>
          <a:bodyPr/>
          <a:lstStyle/>
          <a:p>
            <a:r>
              <a:rPr lang="ru-RU" sz="1100" dirty="0"/>
              <a:t>Переходим в личный кабинет</a:t>
            </a:r>
            <a:r>
              <a:rPr lang="ru-RU" sz="11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1100" dirty="0"/>
              <a:t>В личном кабинете доступны следующие вкладки: «Профиль пользователя» - в данной вкладке содержатся данные о родителе (законном представителе). «Дети» - в данной вкладке отображаются данные по детям. «История просмотров» - в данной вкладке отображаются подробности мероприятий или программ, которые Вы просматривали. «Мои заявки» - в данной </a:t>
            </a:r>
            <a:r>
              <a:rPr lang="ru-RU" sz="1100" dirty="0" smtClean="0"/>
              <a:t>вкладке </a:t>
            </a:r>
            <a:r>
              <a:rPr lang="ru-RU" sz="1100" dirty="0"/>
              <a:t>содержатся данные о поданных Вами заявлениях.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65" y="2367993"/>
            <a:ext cx="6145428" cy="853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23" y="3905173"/>
            <a:ext cx="6106170" cy="2218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836" y="642595"/>
            <a:ext cx="573363" cy="4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6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Зачем родителю необходима регистрация личного кабинета?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100" dirty="0"/>
              <a:t>Во вкладке «Дети» есть возможность редактировать данные ребенка, добавлять детей. Также, в данной вкладке отображаются данные о сертификате ПФДО (при его наличии).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40" y="2537254"/>
            <a:ext cx="6544319" cy="3586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36" y="642595"/>
            <a:ext cx="573363" cy="4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Зачем родителю необходима регистрация личного кабинета?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/>
              <a:t>Из личного кабинета на Навигаторе дополнительного образования Тюменской области есть возможность перейти в личный кабинет ЭДО.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27" y="2545535"/>
            <a:ext cx="4731737" cy="1886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8627" y="2967335"/>
            <a:ext cx="102561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Откроется </a:t>
            </a:r>
            <a:r>
              <a:rPr lang="ru-RU" sz="1200" dirty="0"/>
              <a:t>следующее окно, если ролей в системе несколько, необходимо выбрать роль «Родитель»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18" y="4796070"/>
            <a:ext cx="5417666" cy="1429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836" y="642595"/>
            <a:ext cx="573363" cy="4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6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218</TotalTime>
  <Words>1468</Words>
  <Application>Microsoft Office PowerPoint</Application>
  <PresentationFormat>Широкоэкранный</PresentationFormat>
  <Paragraphs>106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Savon</vt:lpstr>
      <vt:lpstr>Навигатор дополнительного образования Тюменской области</vt:lpstr>
      <vt:lpstr>Что такое Навигатор дополнительного образования?</vt:lpstr>
      <vt:lpstr>Для чего нужен Навигатор дополнительного образования?</vt:lpstr>
      <vt:lpstr>Как пользоваться порталом Навигатор дополнительного образования ТО?</vt:lpstr>
      <vt:lpstr>Как пользоваться порталом Навигатор дополнительного образования ТО?</vt:lpstr>
      <vt:lpstr>Зачем родителю необходима регистрация личного кабинета?</vt:lpstr>
      <vt:lpstr>Зачем родителю необходима регистрация личного кабинета?</vt:lpstr>
      <vt:lpstr>Зачем родителю необходима регистрация личного кабинета?</vt:lpstr>
      <vt:lpstr>Зачем родителю необходима регистрация личного кабинета?</vt:lpstr>
      <vt:lpstr>Зачем родителю необходима регистрация личного кабинета?</vt:lpstr>
      <vt:lpstr>Мероприятия на портале Навигатор Тюменской области.</vt:lpstr>
      <vt:lpstr>Мероприятия на портале Навигатор Тюменской области.</vt:lpstr>
      <vt:lpstr>  Региональная база данных талантливых детей и молодежи Тюменской области. </vt:lpstr>
      <vt:lpstr>Отзывы пользователей на портале Навигатор Тюменской области.</vt:lpstr>
      <vt:lpstr>  Помочь раскрыть талант вашему ребёнку поможет Навигатор дополнительного образования!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Навигатор дополнительного образования Тюменской области</dc:title>
  <dc:creator>Лавник Светлана Анатольевна</dc:creator>
  <cp:lastModifiedBy>Лавник Светлана Анатольевна</cp:lastModifiedBy>
  <cp:revision>39</cp:revision>
  <dcterms:created xsi:type="dcterms:W3CDTF">2023-04-03T10:31:14Z</dcterms:created>
  <dcterms:modified xsi:type="dcterms:W3CDTF">2023-04-04T09:22:41Z</dcterms:modified>
</cp:coreProperties>
</file>