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52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88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440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97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593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1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25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50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605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64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1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5FF1A-238B-4418-BAD3-5936510B8EFA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3ED9-39AF-468D-AC4B-9625F3BB0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39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4244975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СПОКОЙСТВИЕ</a:t>
            </a:r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b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 ТОЛЬКО </a:t>
            </a:r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СПОКОЙСТВИЕ!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38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8150" y="365125"/>
            <a:ext cx="11315700" cy="6167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Медитация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Наиболее общее определение понятия «медитация» в психологических словарях звучит так: «прием психической тренировки, при котором происходит интенсивное, проникающее вглубь размышление, погружение в предмет, идею, которое достигается путем сосредоточения на одном объекте». Собранные в этом блоке рекомендации касаются того, как провести сеанс визуальной медитации самостоятельно. Визуальная медитация – вариация традиционной медитации, которая основывается на использовании не только визуальных смыслов, но и чувств: вкуса, осязания, обоняния и звука. При использовании ее в качестве техники для релаксации, визуализация включает в себя воображаемую сцену, в которой вы чувствуете себя свободным от напряженности и тревоги.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47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425" y="765902"/>
            <a:ext cx="11487150" cy="5471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 упражнений: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b="1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Выберите тихое и уединенное место, ничто не должно вас отвлекать. Займите удобное положение. Не рекомендуется лежать, лучше сесть на полу, в кресло или попробовать сидеть в позе лотоса.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 Выберите точку фокуса. Она может быть внутренней – мнимая сцена, или внешней – пламя свечи. Следовательно, глаза могут быть открытыми или закрытыми. В начале очень сложно сконцентрироваться и избегать отвлекающих мыслей, поэтому точка фокусировки должна быть сильным смыслом, понятным и четким, чтоб в любой момент вы могли к ней вернуться.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30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746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" y="188702"/>
            <a:ext cx="11849100" cy="675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Точка фокуса обязательно должна быть чем-то успокаивающим для вас. Это может быть тропический пляж на закате дня, лесная поляна или фруктовый сад в деревне рядом с домом бабушки и дедушки, где вы бывали в детстве. Визуальную медитацию можно делать в тишине, а можно включить расслабляющую музыку или аудиозапись с подсказками к медитации.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Старайтесь максимально задействовать все ваши чувства. Например, ваша точка фокуса – лес. Представьте, что вы идете по поляне, а холодная роса попадает вам на ноги, вы слышите пение многих птиц, чувствуете запах сосны, вдыхаете чистый воздух полной грудью. Картинка должна быть максимально живой. Медитируйте 15-20 минут.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	Помните, релаксация не избавит вас от проблем, но поможет расслабиться и отвлечься от несущественных деталей, чтоб позже с новой силой взяться за решение.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228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1378724"/>
            <a:ext cx="6582189" cy="5265751"/>
          </a:xfrm>
          <a:prstGeom prst="roundRect">
            <a:avLst>
              <a:gd name="adj" fmla="val 11111"/>
            </a:avLst>
          </a:prstGeom>
          <a:solidFill>
            <a:schemeClr val="accent6">
              <a:lumMod val="50000"/>
            </a:schemeClr>
          </a:solidFill>
          <a:ln w="190500" cap="rnd">
            <a:solidFill>
              <a:schemeClr val="accent6">
                <a:lumMod val="5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46383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424497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Если на душе тревога,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Если ощущаешь стресс,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Сделай быстро вдох глубокий,-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Это первый твой прогресс!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 бумаге покалякай,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Руку </a:t>
            </a:r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</a:rPr>
              <a:t>посжимай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в кулак,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Громко-громко ты поахай!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Нет тревоги, стресс – пустяк!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6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Дыхательные упражнения</a:t>
            </a:r>
            <a:br>
              <a:rPr lang="ru-RU" sz="3600" b="1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Глубокое дыхание позволяет расслабиться вне зависимости от мыслей, которые одолевают человека. Не зря в фильмах, прибывшие на место действия полицейские или врачи, советуют потерпевшим в первую очередь глубоко и ровно дышать. В стрессовых ситуациях дыхание учащается и организму не хватает кислорода. Глубокое дыхание способствует поступлению этого жизненно важного газа в мозг и во все клетки в нужных объемах.</a:t>
            </a:r>
            <a:br>
              <a:rPr lang="ru-RU" sz="3600" dirty="0"/>
            </a:b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54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Упражнения: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	Вдыхайте </a:t>
            </a:r>
            <a:r>
              <a:rPr lang="ru-RU" sz="3200" dirty="0"/>
              <a:t>и выдыхайте медленно и глубоко через нос, считая при вдохе и выдохе от 1 до 4. Такое упражнение очень легко делать, а особо оно действенно, если вы не можете уснуть</a:t>
            </a:r>
            <a:r>
              <a:rPr lang="ru-RU" sz="3200" dirty="0" smtClean="0"/>
              <a:t>.</a:t>
            </a:r>
            <a:br>
              <a:rPr lang="ru-RU" sz="3200" dirty="0" smtClean="0"/>
            </a:br>
            <a:r>
              <a:rPr lang="ru-RU" sz="3200" dirty="0" smtClean="0"/>
              <a:t>	Попробуйте </a:t>
            </a:r>
            <a:r>
              <a:rPr lang="ru-RU" sz="3200" dirty="0"/>
              <a:t>расслабить плечи и верхние мышцы груди, когда дышите. Делайте это сознательно при каждом выдохе. Дело в том, что в стрессовых ситуациях, когда человек напряжен, для дыхания не используются мышцы диафрагмы. Их предназначение в том, чтоб опускать лёгкие вниз, тем самым расширяя дыхательные пути. Когда мы взволнованы, чаще используются мышцы верхней части груди и плеч, которые не способствуют работе дыхательных органов в полном объеме.</a:t>
            </a:r>
            <a:br>
              <a:rPr lang="ru-RU" sz="3200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42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Упражнение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из йоги, которое помогает активизироваться и сосредоточиться; действует, по утверждению специалистов, как чашка кофе. Большим пальцем правой руки нужно закрыть правую ноздрю и глубоко вдохнуть через левую (у женщин наоборот – левой рукой закрыть левую ноздрю и вдохнуть через правую). На пике вдоха нужно закрыть левую (правую для женщин) ноздрю безымянным пальцем и выдохнуть.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	Сядьте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прямо или лягте на спину. Одну руку положите на живот, вторую на грудь. Вдыхайте воздух глубоко через нос, при этом рука на животе должна подниматься, а на груди двигаться лишь незначительно. Выдыхайте через рот, при этом опять рука на животе опускается, а на груди практически не двигается. В таком случае дыхание будет происходить с помощью диафрагмы.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Мышечная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релаксация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Техника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>прогрессивной мышечной релаксации разработана американским врачом Э. Джекобсоном в 1920-е гг. Она основывается на простом физиологическом факте: после напряжения любой мышцы начинается период ее автоматического расслабления. С учетом этого и была разработана методика, согласно которой, чтобы добиться глубокой расслабленности тела, нужно сначала на 10-15 сек сильно напрячь мышцы, а затем в течение 15-20 сек сконцентрироваться на возникшем чувстве расслабления в них.</a:t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34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900" y="365125"/>
            <a:ext cx="11449050" cy="6372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Упражнения: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Начните с того, чтобы сосредоточиться на своем дыхании на несколько минут. Дышите медленно и спокойно, думайте о чем-нибудь приятном. После этого можно приступать к мышечным упражнениям, работая над различными группами мышц.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Руки.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Максимально плотно и сильно сожмите руку. Вы должны почувствовать напряжение в кисти и предплечье. Расслабьте руку на выдохе, концентрируясь на возникающем чувстве облегчения. То же самое повторите для другой руки. Если вы правша, начинать стоит с правой руки, если левша – левой.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Шея.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Откиньте голову назад, медленно поворачивайте ею из стороны в сторону, затем расслабьтесь. Притяните плечевые суставы высоко к ушам и в таком положении наклоняйте подбородок к груди.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99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0550" y="365125"/>
            <a:ext cx="10839450" cy="5932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Лицо.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Поднимите брови как можно выше, широко откройте рот (как будто изображаете чувство сильного удивления). Плотно закройте глаза, нахмурьтесь и наморщите нос. Сильно сожмите челюсти и отведите уголки рта назад.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Грудь.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Сделайте глубокий вдох и задержите дыхание на несколько секунд, затем расслабьтесь и вернитесь к нормальному дыханию.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Спина и живот.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Напрягите мышцы брюшного пресса, сведите лопатки и выгните спину.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Ноги.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Напрягите передние и задние мышцы бедра, держа колено в напряжённом полусогнутом положении. Максимально потяните на себя ступню и разогните пальцы. Вытяните голеностопный сустав и сожмите пальцы ступни.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48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620500" cy="165417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    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	</a:t>
            </a:r>
            <a:r>
              <a:rPr lang="ru-RU" sz="3200" dirty="0" smtClean="0"/>
              <a:t>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200" b="1" dirty="0" smtClean="0"/>
              <a:t> </a:t>
            </a:r>
            <a:br>
              <a:rPr lang="ru-RU" sz="3200" b="1" dirty="0" smtClean="0"/>
            </a:b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600" b="1" dirty="0" smtClean="0"/>
              <a:t> </a:t>
            </a:r>
            <a:endParaRPr lang="ru-RU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6250" y="955187"/>
            <a:ext cx="8934450" cy="2397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Сделайте 3-4 повтора комплекса. Каждый раз, когда вы даете отдых только что напряженным мышцам, обращайте внимание то, как это приятно и как вы хорошо себя чувствуете расслабленным. Многим людям это помогает справляться со стрессом и беспокойством.</a:t>
            </a:r>
            <a:endParaRPr lang="ru-RU" sz="2800" dirty="0">
              <a:solidFill>
                <a:schemeClr val="accent6">
                  <a:lumMod val="50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8053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281</Words>
  <Application>Microsoft Office PowerPoint</Application>
  <PresentationFormat>Широкоэкранный</PresentationFormat>
  <Paragraphs>31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СПОКОЙСТВИЕ,  ТОЛЬКО СПОКОЙСТВИЕ!</vt:lpstr>
      <vt:lpstr>Если на душе тревога, Если ощущаешь стресс, Сделай быстро вдох глубокий,- Это первый твой прогресс! На бумаге покалякай, Руку посжимай в кулак, Громко-громко ты поахай! Нет тревоги, стресс – пустяк!</vt:lpstr>
      <vt:lpstr>           Дыхательные упражнения  Глубокое дыхание позволяет расслабиться вне зависимости от мыслей, которые одолевают человека. Не зря в фильмах, прибывшие на место действия полицейские или врачи, советуют потерпевшим в первую очередь глубоко и ровно дышать. В стрессовых ситуациях дыхание учащается и организму не хватает кислорода. Глубокое дыхание способствует поступлению этого жизненно важного газа в мозг и во все клетки в нужных объемах. </vt:lpstr>
      <vt:lpstr>                     Упражнения:  Вдыхайте и выдыхайте медленно и глубоко через нос, считая при вдохе и выдохе от 1 до 4. Такое упражнение очень легко делать, а особо оно действенно, если вы не можете уснуть.  Попробуйте расслабить плечи и верхние мышцы груди, когда дышите. Делайте это сознательно при каждом выдохе. Дело в том, что в стрессовых ситуациях, когда человек напряжен, для дыхания не используются мышцы диафрагмы. Их предназначение в том, чтоб опускать лёгкие вниз, тем самым расширяя дыхательные пути. Когда мы взволнованы, чаще используются мышцы верхней части груди и плеч, которые не способствуют работе дыхательных органов в полном объеме.         </vt:lpstr>
      <vt:lpstr>                              Упражнение из йоги, которое помогает активизироваться и сосредоточиться; действует, по утверждению специалистов, как чашка кофе. Большим пальцем правой руки нужно закрыть правую ноздрю и глубоко вдохнуть через левую (у женщин наоборот – левой рукой закрыть левую ноздрю и вдохнуть через правую). На пике вдоха нужно закрыть левую (правую для женщин) ноздрю безымянным пальцем и выдохнуть.   Сядьте прямо или лягте на спину. Одну руку положите на живот, вторую на грудь. Вдыхайте воздух глубоко через нос, при этом рука на животе должна подниматься, а на груди двигаться лишь незначительно. Выдыхайте через рот, при этом опять рука на животе опускается, а на груди практически не двигается. В таком случае дыхание будет происходить с помощью диафрагмы.                  </vt:lpstr>
      <vt:lpstr>                                  Мышечная релаксация  Техника прогрессивной мышечной релаксации разработана американским врачом Э. Джекобсоном в 1920-е гг. Она основывается на простом физиологическом факте: после напряжения любой мышцы начинается период ее автоматического расслабления. С учетом этого и была разработана методика, согласно которой, чтобы добиться глубокой расслабленности тела, нужно сначала на 10-15 сек сильно напрячь мышцы, а затем в течение 15-20 сек сконцентрироваться на возникшем чувстве расслабления в них.                         </vt:lpstr>
      <vt:lpstr>                                                           </vt:lpstr>
      <vt:lpstr>                                                           </vt:lpstr>
      <vt:lpstr>                                                           </vt:lpstr>
      <vt:lpstr>                                                           </vt:lpstr>
      <vt:lpstr>                                                           </vt:lpstr>
      <vt:lpstr>                                                           </vt:lpstr>
      <vt:lpstr>                                                   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СПОКОЙСТВИЕ,  ТОЛЬКО СПОКОЙСТВИЕ…</dc:title>
  <dc:creator>Учитель</dc:creator>
  <cp:lastModifiedBy>Учитель</cp:lastModifiedBy>
  <cp:revision>7</cp:revision>
  <dcterms:created xsi:type="dcterms:W3CDTF">2020-04-23T06:07:11Z</dcterms:created>
  <dcterms:modified xsi:type="dcterms:W3CDTF">2020-04-23T09:44:36Z</dcterms:modified>
</cp:coreProperties>
</file>