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2" d="100"/>
          <a:sy n="72" d="100"/>
        </p:scale>
        <p:origin x="63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5FF1A-238B-4418-BAD3-5936510B8EFA}" type="datetimeFigureOut">
              <a:rPr lang="ru-RU" smtClean="0"/>
              <a:t>23.04.2020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03ED9-39AF-468D-AC4B-9625F3BB0E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75269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5FF1A-238B-4418-BAD3-5936510B8EFA}" type="datetimeFigureOut">
              <a:rPr lang="ru-RU" smtClean="0"/>
              <a:t>23.04.2020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03ED9-39AF-468D-AC4B-9625F3BB0E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48865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5FF1A-238B-4418-BAD3-5936510B8EFA}" type="datetimeFigureOut">
              <a:rPr lang="ru-RU" smtClean="0"/>
              <a:t>23.04.2020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03ED9-39AF-468D-AC4B-9625F3BB0E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94405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5FF1A-238B-4418-BAD3-5936510B8EFA}" type="datetimeFigureOut">
              <a:rPr lang="ru-RU" smtClean="0"/>
              <a:t>23.04.2020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03ED9-39AF-468D-AC4B-9625F3BB0E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19701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5FF1A-238B-4418-BAD3-5936510B8EFA}" type="datetimeFigureOut">
              <a:rPr lang="ru-RU" smtClean="0"/>
              <a:t>23.04.2020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03ED9-39AF-468D-AC4B-9625F3BB0E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55933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5FF1A-238B-4418-BAD3-5936510B8EFA}" type="datetimeFigureOut">
              <a:rPr lang="ru-RU" smtClean="0"/>
              <a:t>23.04.2020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03ED9-39AF-468D-AC4B-9625F3BB0E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07109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5FF1A-238B-4418-BAD3-5936510B8EFA}" type="datetimeFigureOut">
              <a:rPr lang="ru-RU" smtClean="0"/>
              <a:t>23.04.2020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03ED9-39AF-468D-AC4B-9625F3BB0E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02538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5FF1A-238B-4418-BAD3-5936510B8EFA}" type="datetimeFigureOut">
              <a:rPr lang="ru-RU" smtClean="0"/>
              <a:t>23.04.2020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03ED9-39AF-468D-AC4B-9625F3BB0E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95087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5FF1A-238B-4418-BAD3-5936510B8EFA}" type="datetimeFigureOut">
              <a:rPr lang="ru-RU" smtClean="0"/>
              <a:t>23.04.2020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03ED9-39AF-468D-AC4B-9625F3BB0E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3605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5FF1A-238B-4418-BAD3-5936510B8EFA}" type="datetimeFigureOut">
              <a:rPr lang="ru-RU" smtClean="0"/>
              <a:t>23.04.2020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03ED9-39AF-468D-AC4B-9625F3BB0E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6648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5FF1A-238B-4418-BAD3-5936510B8EFA}" type="datetimeFigureOut">
              <a:rPr lang="ru-RU" smtClean="0"/>
              <a:t>23.04.2020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03ED9-39AF-468D-AC4B-9625F3BB0E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2198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35FF1A-238B-4418-BAD3-5936510B8EFA}" type="datetimeFigureOut">
              <a:rPr lang="ru-RU" smtClean="0"/>
              <a:t>23.04.2020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A03ED9-39AF-468D-AC4B-9625F3BB0E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83997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5125"/>
            <a:ext cx="11620500" cy="4244975"/>
          </a:xfrm>
        </p:spPr>
        <p:txBody>
          <a:bodyPr>
            <a:noAutofit/>
          </a:bodyPr>
          <a:lstStyle/>
          <a:p>
            <a:r>
              <a:rPr lang="ru-RU" sz="8000" b="1" dirty="0" smtClean="0">
                <a:solidFill>
                  <a:schemeClr val="accent6">
                    <a:lumMod val="50000"/>
                  </a:schemeClr>
                </a:solidFill>
              </a:rPr>
              <a:t>СПОКОЙСТВИЕ</a:t>
            </a:r>
            <a:r>
              <a:rPr lang="ru-RU" sz="8000" b="1" dirty="0" smtClean="0">
                <a:solidFill>
                  <a:schemeClr val="accent6">
                    <a:lumMod val="50000"/>
                  </a:schemeClr>
                </a:solidFill>
              </a:rPr>
              <a:t>,</a:t>
            </a:r>
            <a:br>
              <a:rPr lang="ru-RU" sz="8000" b="1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8000" b="1" dirty="0" smtClean="0">
                <a:solidFill>
                  <a:schemeClr val="accent6">
                    <a:lumMod val="50000"/>
                  </a:schemeClr>
                </a:solidFill>
              </a:rPr>
              <a:t> ТОЛЬКО </a:t>
            </a:r>
            <a:r>
              <a:rPr lang="ru-RU" sz="8000" b="1" dirty="0" smtClean="0">
                <a:solidFill>
                  <a:schemeClr val="accent6">
                    <a:lumMod val="50000"/>
                  </a:schemeClr>
                </a:solidFill>
              </a:rPr>
              <a:t>СПОКОЙСТВИЕ!</a:t>
            </a:r>
            <a:endParaRPr lang="ru-RU" sz="8000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33380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5125"/>
            <a:ext cx="11620500" cy="1654175"/>
          </a:xfrm>
        </p:spPr>
        <p:txBody>
          <a:bodyPr>
            <a:noAutofit/>
          </a:bodyPr>
          <a:lstStyle/>
          <a:p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/>
              <a:t/>
            </a:r>
            <a:br>
              <a:rPr lang="ru-RU" sz="2800" b="1" dirty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/>
              <a:t/>
            </a:r>
            <a:br>
              <a:rPr lang="ru-RU" sz="2800" b="1" dirty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/>
              <a:t/>
            </a:r>
            <a:br>
              <a:rPr lang="ru-RU" sz="2800" b="1" dirty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/>
              <a:t/>
            </a:r>
            <a:br>
              <a:rPr lang="ru-RU" sz="2800" b="1" dirty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/>
              <a:t/>
            </a:r>
            <a:br>
              <a:rPr lang="ru-RU" sz="2800" b="1" dirty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/>
              <a:t/>
            </a:r>
            <a:br>
              <a:rPr lang="ru-RU" sz="2800" b="1" dirty="0"/>
            </a:br>
            <a:r>
              <a:rPr lang="ru-RU" sz="2800" b="1" dirty="0" smtClean="0"/>
              <a:t>    </a:t>
            </a:r>
            <a:br>
              <a:rPr lang="ru-RU" sz="2800" b="1" dirty="0" smtClean="0"/>
            </a:br>
            <a:r>
              <a:rPr lang="ru-RU" sz="2800" b="1" dirty="0"/>
              <a:t/>
            </a:r>
            <a:br>
              <a:rPr lang="ru-RU" sz="2800" b="1" dirty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/>
              <a:t/>
            </a:r>
            <a:br>
              <a:rPr lang="ru-RU" sz="2800" b="1" dirty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/>
              <a:t/>
            </a:r>
            <a:br>
              <a:rPr lang="ru-RU" sz="2800" b="1" dirty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/>
              <a:t/>
            </a:r>
            <a:br>
              <a:rPr lang="ru-RU" sz="2800" b="1" dirty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/>
              <a:t/>
            </a:r>
            <a:br>
              <a:rPr lang="ru-RU" sz="2800" b="1" dirty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/>
              <a:t/>
            </a:r>
            <a:br>
              <a:rPr lang="ru-RU" sz="2800" b="1" dirty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/>
              <a:t/>
            </a:r>
            <a:br>
              <a:rPr lang="ru-RU" sz="2800" b="1" dirty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/>
              <a:t/>
            </a:r>
            <a:br>
              <a:rPr lang="ru-RU" sz="2800" b="1" dirty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36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/>
              <a:t/>
            </a:r>
            <a:br>
              <a:rPr lang="ru-RU" sz="2800" b="1" dirty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/>
              <a:t/>
            </a:r>
            <a:br>
              <a:rPr lang="ru-RU" sz="2800" b="1" dirty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/>
              <a:t/>
            </a:r>
            <a:br>
              <a:rPr lang="ru-RU" sz="2800" b="1" dirty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/>
              <a:t>	</a:t>
            </a:r>
            <a:r>
              <a:rPr lang="ru-RU" sz="3200" dirty="0" smtClean="0"/>
              <a:t> </a:t>
            </a: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/>
              <a:t/>
            </a:r>
            <a:br>
              <a:rPr lang="ru-RU" sz="2800" b="1" dirty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/>
              <a:t/>
            </a:r>
            <a:br>
              <a:rPr lang="ru-RU" sz="2800" b="1" dirty="0"/>
            </a:br>
            <a:r>
              <a:rPr lang="ru-RU" sz="3200" b="1" dirty="0" smtClean="0"/>
              <a:t> </a:t>
            </a:r>
            <a:br>
              <a:rPr lang="ru-RU" sz="3200" b="1" dirty="0" smtClean="0"/>
            </a:br>
            <a:r>
              <a:rPr lang="ru-RU" sz="3200" dirty="0" smtClean="0"/>
              <a:t> </a:t>
            </a:r>
            <a:br>
              <a:rPr lang="ru-RU" sz="3200" dirty="0" smtClean="0"/>
            </a:br>
            <a:r>
              <a:rPr lang="ru-RU" sz="3200" dirty="0" smtClean="0"/>
              <a:t> </a:t>
            </a:r>
            <a:r>
              <a:rPr lang="ru-RU" sz="2800" b="1" dirty="0"/>
              <a:t/>
            </a:r>
            <a:br>
              <a:rPr lang="ru-RU" sz="2800" b="1" dirty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/>
              <a:t/>
            </a:r>
            <a:br>
              <a:rPr lang="ru-RU" sz="2800" b="1" dirty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3600" b="1" dirty="0" smtClean="0"/>
              <a:t> </a:t>
            </a:r>
            <a:endParaRPr lang="ru-RU" sz="36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38150" y="365125"/>
            <a:ext cx="11315700" cy="61677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Медитация</a:t>
            </a:r>
            <a:endParaRPr lang="ru-RU" sz="2800" dirty="0" smtClean="0">
              <a:solidFill>
                <a:schemeClr val="accent6">
                  <a:lumMod val="50000"/>
                </a:schemeClr>
              </a:solidFill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	Наиболее общее определение понятия «медитация» в психологических словарях звучит так: «прием психической тренировки, при котором происходит интенсивное, проникающее вглубь размышление, погружение в предмет, идею, которое достигается путем сосредоточения на одном объекте». Собранные в этом блоке рекомендации касаются того, как провести сеанс визуальной медитации самостоятельно. Визуальная медитация – вариация традиционной медитации, которая основывается на использовании не только визуальных смыслов, но и чувств: вкуса, осязания, обоняния и звука. При использовании ее в качестве техники для релаксации, визуализация включает в себя воображаемую сцену, в которой вы чувствуете себя свободным от напряженности и тревоги.</a:t>
            </a:r>
            <a:endParaRPr lang="ru-RU" sz="2800" dirty="0">
              <a:solidFill>
                <a:schemeClr val="accent6">
                  <a:lumMod val="50000"/>
                </a:schemeClr>
              </a:solidFill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65471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5125"/>
            <a:ext cx="11620500" cy="1654175"/>
          </a:xfrm>
        </p:spPr>
        <p:txBody>
          <a:bodyPr>
            <a:noAutofit/>
          </a:bodyPr>
          <a:lstStyle/>
          <a:p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/>
              <a:t/>
            </a:r>
            <a:br>
              <a:rPr lang="ru-RU" sz="2800" b="1" dirty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/>
              <a:t/>
            </a:r>
            <a:br>
              <a:rPr lang="ru-RU" sz="2800" b="1" dirty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/>
              <a:t/>
            </a:r>
            <a:br>
              <a:rPr lang="ru-RU" sz="2800" b="1" dirty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/>
              <a:t/>
            </a:r>
            <a:br>
              <a:rPr lang="ru-RU" sz="2800" b="1" dirty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/>
              <a:t/>
            </a:r>
            <a:br>
              <a:rPr lang="ru-RU" sz="2800" b="1" dirty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/>
              <a:t/>
            </a:r>
            <a:br>
              <a:rPr lang="ru-RU" sz="2800" b="1" dirty="0"/>
            </a:br>
            <a:r>
              <a:rPr lang="ru-RU" sz="2800" b="1" dirty="0" smtClean="0"/>
              <a:t>    </a:t>
            </a:r>
            <a:br>
              <a:rPr lang="ru-RU" sz="2800" b="1" dirty="0" smtClean="0"/>
            </a:br>
            <a:r>
              <a:rPr lang="ru-RU" sz="2800" b="1" dirty="0"/>
              <a:t/>
            </a:r>
            <a:br>
              <a:rPr lang="ru-RU" sz="2800" b="1" dirty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/>
              <a:t/>
            </a:r>
            <a:br>
              <a:rPr lang="ru-RU" sz="2800" b="1" dirty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/>
              <a:t/>
            </a:r>
            <a:br>
              <a:rPr lang="ru-RU" sz="2800" b="1" dirty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/>
              <a:t/>
            </a:r>
            <a:br>
              <a:rPr lang="ru-RU" sz="2800" b="1" dirty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/>
              <a:t/>
            </a:r>
            <a:br>
              <a:rPr lang="ru-RU" sz="2800" b="1" dirty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/>
              <a:t/>
            </a:r>
            <a:br>
              <a:rPr lang="ru-RU" sz="2800" b="1" dirty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/>
              <a:t/>
            </a:r>
            <a:br>
              <a:rPr lang="ru-RU" sz="2800" b="1" dirty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/>
              <a:t/>
            </a:r>
            <a:br>
              <a:rPr lang="ru-RU" sz="2800" b="1" dirty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36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/>
              <a:t/>
            </a:r>
            <a:br>
              <a:rPr lang="ru-RU" sz="2800" b="1" dirty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/>
              <a:t/>
            </a:r>
            <a:br>
              <a:rPr lang="ru-RU" sz="2800" b="1" dirty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/>
              <a:t/>
            </a:r>
            <a:br>
              <a:rPr lang="ru-RU" sz="2800" b="1" dirty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/>
              <a:t>	</a:t>
            </a:r>
            <a:r>
              <a:rPr lang="ru-RU" sz="3200" dirty="0" smtClean="0"/>
              <a:t> </a:t>
            </a: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/>
              <a:t/>
            </a:r>
            <a:br>
              <a:rPr lang="ru-RU" sz="2800" b="1" dirty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/>
              <a:t/>
            </a:r>
            <a:br>
              <a:rPr lang="ru-RU" sz="2800" b="1" dirty="0"/>
            </a:br>
            <a:r>
              <a:rPr lang="ru-RU" sz="3200" b="1" dirty="0" smtClean="0"/>
              <a:t> </a:t>
            </a:r>
            <a:br>
              <a:rPr lang="ru-RU" sz="3200" b="1" dirty="0" smtClean="0"/>
            </a:br>
            <a:r>
              <a:rPr lang="ru-RU" sz="3200" dirty="0" smtClean="0"/>
              <a:t> </a:t>
            </a:r>
            <a:br>
              <a:rPr lang="ru-RU" sz="3200" dirty="0" smtClean="0"/>
            </a:br>
            <a:r>
              <a:rPr lang="ru-RU" sz="3200" dirty="0" smtClean="0"/>
              <a:t> </a:t>
            </a:r>
            <a:r>
              <a:rPr lang="ru-RU" sz="2800" b="1" dirty="0"/>
              <a:t/>
            </a:r>
            <a:br>
              <a:rPr lang="ru-RU" sz="2800" b="1" dirty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/>
              <a:t/>
            </a:r>
            <a:br>
              <a:rPr lang="ru-RU" sz="2800" b="1" dirty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3600" b="1" dirty="0" smtClean="0"/>
              <a:t> </a:t>
            </a:r>
            <a:endParaRPr lang="ru-RU" sz="36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52425" y="765902"/>
            <a:ext cx="11487150" cy="54713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Комплекс упражнений: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ru-RU" sz="1600" b="1" dirty="0" smtClean="0">
              <a:solidFill>
                <a:schemeClr val="accent6">
                  <a:lumMod val="50000"/>
                </a:schemeClr>
              </a:solidFill>
              <a:effectLst/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  <a:spcAft>
                <a:spcPts val="800"/>
              </a:spcAft>
              <a:tabLst>
                <a:tab pos="457200" algn="l"/>
              </a:tabLst>
            </a:pP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	Выберите тихое и уединенное место, ничто не должно вас отвлекать. Займите удобное положение. Не рекомендуется лежать, лучше сесть на полу, в кресло или попробовать сидеть в позе лотоса.</a:t>
            </a:r>
            <a:endParaRPr lang="ru-RU" sz="2800" dirty="0" smtClean="0">
              <a:solidFill>
                <a:schemeClr val="accent6">
                  <a:lumMod val="50000"/>
                </a:schemeClr>
              </a:solidFill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  <a:spcAft>
                <a:spcPts val="800"/>
              </a:spcAft>
              <a:tabLst>
                <a:tab pos="457200" algn="l"/>
              </a:tabLst>
            </a:pP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	 Выберите точку фокуса. Она может быть внутренней – мнимая сцена, или внешней – пламя свечи. Следовательно, глаза могут быть открытыми или закрытыми. В начале очень сложно сконцентрироваться и избегать отвлекающих мыслей, поэтому точка фокусировки должна быть сильным смыслом, понятным и четким, чтоб в любой момент вы могли к ней вернуться.</a:t>
            </a:r>
            <a:endParaRPr lang="ru-RU" sz="2800" dirty="0">
              <a:solidFill>
                <a:schemeClr val="accent6">
                  <a:lumMod val="50000"/>
                </a:schemeClr>
              </a:solidFill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83303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174625"/>
            <a:ext cx="11620500" cy="1654175"/>
          </a:xfrm>
        </p:spPr>
        <p:txBody>
          <a:bodyPr>
            <a:noAutofit/>
          </a:bodyPr>
          <a:lstStyle/>
          <a:p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/>
              <a:t/>
            </a:r>
            <a:br>
              <a:rPr lang="ru-RU" sz="2800" b="1" dirty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/>
              <a:t/>
            </a:r>
            <a:br>
              <a:rPr lang="ru-RU" sz="2800" b="1" dirty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/>
              <a:t/>
            </a:r>
            <a:br>
              <a:rPr lang="ru-RU" sz="2800" b="1" dirty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/>
              <a:t/>
            </a:r>
            <a:br>
              <a:rPr lang="ru-RU" sz="2800" b="1" dirty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/>
              <a:t/>
            </a:r>
            <a:br>
              <a:rPr lang="ru-RU" sz="2800" b="1" dirty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/>
              <a:t/>
            </a:r>
            <a:br>
              <a:rPr lang="ru-RU" sz="2800" b="1" dirty="0"/>
            </a:br>
            <a:r>
              <a:rPr lang="ru-RU" sz="2800" b="1" dirty="0" smtClean="0"/>
              <a:t>    </a:t>
            </a:r>
            <a:br>
              <a:rPr lang="ru-RU" sz="2800" b="1" dirty="0" smtClean="0"/>
            </a:br>
            <a:r>
              <a:rPr lang="ru-RU" sz="2800" b="1" dirty="0"/>
              <a:t/>
            </a:r>
            <a:br>
              <a:rPr lang="ru-RU" sz="2800" b="1" dirty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/>
              <a:t/>
            </a:r>
            <a:br>
              <a:rPr lang="ru-RU" sz="2800" b="1" dirty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/>
              <a:t/>
            </a:r>
            <a:br>
              <a:rPr lang="ru-RU" sz="2800" b="1" dirty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/>
              <a:t/>
            </a:r>
            <a:br>
              <a:rPr lang="ru-RU" sz="2800" b="1" dirty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/>
              <a:t/>
            </a:r>
            <a:br>
              <a:rPr lang="ru-RU" sz="2800" b="1" dirty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/>
              <a:t/>
            </a:r>
            <a:br>
              <a:rPr lang="ru-RU" sz="2800" b="1" dirty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/>
              <a:t/>
            </a:r>
            <a:br>
              <a:rPr lang="ru-RU" sz="2800" b="1" dirty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/>
              <a:t/>
            </a:r>
            <a:br>
              <a:rPr lang="ru-RU" sz="2800" b="1" dirty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36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/>
              <a:t/>
            </a:r>
            <a:br>
              <a:rPr lang="ru-RU" sz="2800" b="1" dirty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/>
              <a:t/>
            </a:r>
            <a:br>
              <a:rPr lang="ru-RU" sz="2800" b="1" dirty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/>
              <a:t/>
            </a:r>
            <a:br>
              <a:rPr lang="ru-RU" sz="2800" b="1" dirty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/>
              <a:t>	</a:t>
            </a:r>
            <a:r>
              <a:rPr lang="ru-RU" sz="3200" dirty="0" smtClean="0"/>
              <a:t> </a:t>
            </a: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/>
              <a:t/>
            </a:r>
            <a:br>
              <a:rPr lang="ru-RU" sz="2800" b="1" dirty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/>
              <a:t/>
            </a:r>
            <a:br>
              <a:rPr lang="ru-RU" sz="2800" b="1" dirty="0"/>
            </a:br>
            <a:r>
              <a:rPr lang="ru-RU" sz="3200" b="1" dirty="0" smtClean="0"/>
              <a:t> </a:t>
            </a:r>
            <a:br>
              <a:rPr lang="ru-RU" sz="3200" b="1" dirty="0" smtClean="0"/>
            </a:br>
            <a:r>
              <a:rPr lang="ru-RU" sz="3200" dirty="0" smtClean="0"/>
              <a:t> </a:t>
            </a:r>
            <a:br>
              <a:rPr lang="ru-RU" sz="3200" dirty="0" smtClean="0"/>
            </a:br>
            <a:r>
              <a:rPr lang="ru-RU" sz="3200" dirty="0" smtClean="0"/>
              <a:t> </a:t>
            </a:r>
            <a:r>
              <a:rPr lang="ru-RU" sz="2800" b="1" dirty="0"/>
              <a:t/>
            </a:r>
            <a:br>
              <a:rPr lang="ru-RU" sz="2800" b="1" dirty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/>
              <a:t/>
            </a:r>
            <a:br>
              <a:rPr lang="ru-RU" sz="2800" b="1" dirty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3600" b="1" dirty="0" smtClean="0"/>
              <a:t> </a:t>
            </a:r>
            <a:endParaRPr lang="ru-RU" sz="36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14300" y="188702"/>
            <a:ext cx="11849100" cy="67518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07000"/>
              </a:lnSpc>
              <a:spcAft>
                <a:spcPts val="800"/>
              </a:spcAft>
              <a:tabLst>
                <a:tab pos="457200" algn="l"/>
              </a:tabLst>
            </a:pPr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Точка фокуса обязательно должна быть чем-то успокаивающим для вас. Это может быть тропический пляж на закате дня, лесная поляна или фруктовый сад в деревне рядом с домом бабушки и дедушки, где вы бывали в детстве. Визуальную медитацию можно делать в тишине, а можно включить расслабляющую музыку или аудиозапись с подсказками к медитации.</a:t>
            </a:r>
            <a:endParaRPr lang="ru-RU" sz="2800" dirty="0" smtClean="0">
              <a:solidFill>
                <a:schemeClr val="accent6">
                  <a:lumMod val="50000"/>
                </a:schemeClr>
              </a:solidFill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  <a:spcAft>
                <a:spcPts val="800"/>
              </a:spcAft>
              <a:tabLst>
                <a:tab pos="457200" algn="l"/>
              </a:tabLst>
            </a:pP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	Старайтесь максимально задействовать все ваши чувства. Например, ваша точка фокуса – лес. Представьте, что вы идете по поляне, а холодная роса попадает вам на ноги, вы слышите пение многих птиц, чувствуете запах сосны, вдыхаете чистый воздух полной грудью. Картинка должна быть максимально живой. Медитируйте 15-20 минут.</a:t>
            </a:r>
            <a:endParaRPr lang="ru-RU" sz="2800" dirty="0" smtClean="0">
              <a:solidFill>
                <a:schemeClr val="accent6">
                  <a:lumMod val="50000"/>
                </a:schemeClr>
              </a:solidFill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	Помните, релаксация не избавит вас от проблем, но поможет расслабиться и отвлечься от несущественных деталей, чтоб позже с новой силой взяться за решение.</a:t>
            </a:r>
            <a:endParaRPr lang="ru-RU" sz="2800" dirty="0">
              <a:solidFill>
                <a:schemeClr val="accent6">
                  <a:lumMod val="50000"/>
                </a:schemeClr>
              </a:solidFill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42282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5125"/>
            <a:ext cx="11620500" cy="1654175"/>
          </a:xfrm>
        </p:spPr>
        <p:txBody>
          <a:bodyPr>
            <a:noAutofit/>
          </a:bodyPr>
          <a:lstStyle/>
          <a:p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/>
              <a:t/>
            </a:r>
            <a:br>
              <a:rPr lang="ru-RU" sz="2800" b="1" dirty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/>
              <a:t/>
            </a:r>
            <a:br>
              <a:rPr lang="ru-RU" sz="2800" b="1" dirty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/>
              <a:t/>
            </a:r>
            <a:br>
              <a:rPr lang="ru-RU" sz="2800" b="1" dirty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/>
              <a:t/>
            </a:r>
            <a:br>
              <a:rPr lang="ru-RU" sz="2800" b="1" dirty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/>
              <a:t/>
            </a:r>
            <a:br>
              <a:rPr lang="ru-RU" sz="2800" b="1" dirty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/>
              <a:t/>
            </a:r>
            <a:br>
              <a:rPr lang="ru-RU" sz="2800" b="1" dirty="0"/>
            </a:br>
            <a:r>
              <a:rPr lang="ru-RU" sz="2800" b="1" dirty="0" smtClean="0"/>
              <a:t>    </a:t>
            </a:r>
            <a:br>
              <a:rPr lang="ru-RU" sz="2800" b="1" dirty="0" smtClean="0"/>
            </a:br>
            <a:r>
              <a:rPr lang="ru-RU" sz="2800" b="1" dirty="0"/>
              <a:t/>
            </a:r>
            <a:br>
              <a:rPr lang="ru-RU" sz="2800" b="1" dirty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/>
              <a:t/>
            </a:r>
            <a:br>
              <a:rPr lang="ru-RU" sz="2800" b="1" dirty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/>
              <a:t/>
            </a:r>
            <a:br>
              <a:rPr lang="ru-RU" sz="2800" b="1" dirty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/>
              <a:t/>
            </a:r>
            <a:br>
              <a:rPr lang="ru-RU" sz="2800" b="1" dirty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/>
              <a:t/>
            </a:r>
            <a:br>
              <a:rPr lang="ru-RU" sz="2800" b="1" dirty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/>
              <a:t/>
            </a:r>
            <a:br>
              <a:rPr lang="ru-RU" sz="2800" b="1" dirty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/>
              <a:t/>
            </a:r>
            <a:br>
              <a:rPr lang="ru-RU" sz="2800" b="1" dirty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/>
              <a:t/>
            </a:r>
            <a:br>
              <a:rPr lang="ru-RU" sz="2800" b="1" dirty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36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/>
              <a:t/>
            </a:r>
            <a:br>
              <a:rPr lang="ru-RU" sz="2800" b="1" dirty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/>
              <a:t/>
            </a:r>
            <a:br>
              <a:rPr lang="ru-RU" sz="2800" b="1" dirty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/>
              <a:t/>
            </a:r>
            <a:br>
              <a:rPr lang="ru-RU" sz="2800" b="1" dirty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/>
              <a:t>	</a:t>
            </a:r>
            <a:r>
              <a:rPr lang="ru-RU" sz="3200" dirty="0" smtClean="0"/>
              <a:t> </a:t>
            </a: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/>
              <a:t/>
            </a:r>
            <a:br>
              <a:rPr lang="ru-RU" sz="2800" b="1" dirty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/>
              <a:t/>
            </a:r>
            <a:br>
              <a:rPr lang="ru-RU" sz="2800" b="1" dirty="0"/>
            </a:br>
            <a:r>
              <a:rPr lang="ru-RU" sz="3200" b="1" dirty="0" smtClean="0"/>
              <a:t> </a:t>
            </a:r>
            <a:br>
              <a:rPr lang="ru-RU" sz="3200" b="1" dirty="0" smtClean="0"/>
            </a:br>
            <a:r>
              <a:rPr lang="ru-RU" sz="3200" dirty="0" smtClean="0"/>
              <a:t> </a:t>
            </a:r>
            <a:br>
              <a:rPr lang="ru-RU" sz="3200" dirty="0" smtClean="0"/>
            </a:br>
            <a:r>
              <a:rPr lang="ru-RU" sz="3200" dirty="0" smtClean="0"/>
              <a:t> </a:t>
            </a:r>
            <a:r>
              <a:rPr lang="ru-RU" sz="2800" b="1" dirty="0"/>
              <a:t/>
            </a:r>
            <a:br>
              <a:rPr lang="ru-RU" sz="2800" b="1" dirty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/>
              <a:t/>
            </a:r>
            <a:br>
              <a:rPr lang="ru-RU" sz="2800" b="1" dirty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3600" b="1" dirty="0" smtClean="0"/>
              <a:t> </a:t>
            </a:r>
            <a:endParaRPr lang="ru-RU" sz="36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900" y="1378724"/>
            <a:ext cx="6582189" cy="5265751"/>
          </a:xfrm>
          <a:prstGeom prst="roundRect">
            <a:avLst>
              <a:gd name="adj" fmla="val 11111"/>
            </a:avLst>
          </a:prstGeom>
          <a:solidFill>
            <a:schemeClr val="accent6">
              <a:lumMod val="50000"/>
            </a:schemeClr>
          </a:solidFill>
          <a:ln w="190500" cap="rnd">
            <a:solidFill>
              <a:schemeClr val="accent6">
                <a:lumMod val="50000"/>
              </a:schemeClr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</p:spTree>
    <p:extLst>
      <p:ext uri="{BB962C8B-B14F-4D97-AF65-F5344CB8AC3E}">
        <p14:creationId xmlns:p14="http://schemas.microsoft.com/office/powerpoint/2010/main" val="34638352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5125"/>
            <a:ext cx="11620500" cy="4244975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chemeClr val="accent6">
                    <a:lumMod val="50000"/>
                  </a:schemeClr>
                </a:solidFill>
              </a:rPr>
              <a:t>Если на душе тревога,</a:t>
            </a:r>
            <a:br>
              <a:rPr lang="ru-RU" sz="3600" b="1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3600" b="1" dirty="0" smtClean="0">
                <a:solidFill>
                  <a:schemeClr val="accent6">
                    <a:lumMod val="50000"/>
                  </a:schemeClr>
                </a:solidFill>
              </a:rPr>
              <a:t>Если ощущаешь стресс,</a:t>
            </a:r>
            <a:br>
              <a:rPr lang="ru-RU" sz="3600" b="1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3600" b="1" dirty="0" smtClean="0">
                <a:solidFill>
                  <a:schemeClr val="accent6">
                    <a:lumMod val="50000"/>
                  </a:schemeClr>
                </a:solidFill>
              </a:rPr>
              <a:t>Сделай быстро вдох глубокий,-</a:t>
            </a:r>
            <a:br>
              <a:rPr lang="ru-RU" sz="3600" b="1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3600" b="1" dirty="0" smtClean="0">
                <a:solidFill>
                  <a:schemeClr val="accent6">
                    <a:lumMod val="50000"/>
                  </a:schemeClr>
                </a:solidFill>
              </a:rPr>
              <a:t>Это первый твой прогресс!</a:t>
            </a:r>
            <a:br>
              <a:rPr lang="ru-RU" sz="3600" b="1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3600" b="1" dirty="0" smtClean="0">
                <a:solidFill>
                  <a:schemeClr val="accent6">
                    <a:lumMod val="50000"/>
                  </a:schemeClr>
                </a:solidFill>
              </a:rPr>
              <a:t>На бумаге покалякай,</a:t>
            </a:r>
            <a:br>
              <a:rPr lang="ru-RU" sz="3600" b="1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3600" b="1" dirty="0" smtClean="0">
                <a:solidFill>
                  <a:schemeClr val="accent6">
                    <a:lumMod val="50000"/>
                  </a:schemeClr>
                </a:solidFill>
              </a:rPr>
              <a:t>Руку </a:t>
            </a:r>
            <a:r>
              <a:rPr lang="ru-RU" sz="3600" b="1" dirty="0" err="1" smtClean="0">
                <a:solidFill>
                  <a:schemeClr val="accent6">
                    <a:lumMod val="50000"/>
                  </a:schemeClr>
                </a:solidFill>
              </a:rPr>
              <a:t>посжимай</a:t>
            </a:r>
            <a:r>
              <a:rPr lang="ru-RU" sz="3600" b="1" dirty="0" smtClean="0">
                <a:solidFill>
                  <a:schemeClr val="accent6">
                    <a:lumMod val="50000"/>
                  </a:schemeClr>
                </a:solidFill>
              </a:rPr>
              <a:t> в кулак,</a:t>
            </a:r>
            <a:br>
              <a:rPr lang="ru-RU" sz="3600" b="1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3600" b="1" dirty="0" smtClean="0">
                <a:solidFill>
                  <a:schemeClr val="accent6">
                    <a:lumMod val="50000"/>
                  </a:schemeClr>
                </a:solidFill>
              </a:rPr>
              <a:t>Громко-громко ты поахай!</a:t>
            </a:r>
            <a:br>
              <a:rPr lang="ru-RU" sz="3600" b="1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3600" b="1" dirty="0" smtClean="0">
                <a:solidFill>
                  <a:schemeClr val="accent6">
                    <a:lumMod val="50000"/>
                  </a:schemeClr>
                </a:solidFill>
              </a:rPr>
              <a:t>Нет тревоги, стресс – пустяк!</a:t>
            </a:r>
            <a:endParaRPr lang="ru-RU" sz="3600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76628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5125"/>
            <a:ext cx="11620500" cy="1654175"/>
          </a:xfrm>
        </p:spPr>
        <p:txBody>
          <a:bodyPr>
            <a:noAutofit/>
          </a:bodyPr>
          <a:lstStyle/>
          <a:p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/>
              <a:t/>
            </a:r>
            <a:br>
              <a:rPr lang="ru-RU" sz="2800" b="1" dirty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/>
              <a:t/>
            </a:r>
            <a:br>
              <a:rPr lang="ru-RU" sz="2800" b="1" dirty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/>
              <a:t/>
            </a:r>
            <a:br>
              <a:rPr lang="ru-RU" sz="2800" b="1" dirty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/>
              <a:t/>
            </a:r>
            <a:br>
              <a:rPr lang="ru-RU" sz="2800" b="1" dirty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/>
              <a:t/>
            </a:r>
            <a:br>
              <a:rPr lang="ru-RU" sz="2800" b="1" dirty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3600" b="1" dirty="0" smtClean="0"/>
              <a:t>Дыхательные упражнения</a:t>
            </a:r>
            <a:br>
              <a:rPr lang="ru-RU" sz="3600" b="1" dirty="0" smtClean="0"/>
            </a:br>
            <a:r>
              <a:rPr lang="ru-RU" sz="3600" dirty="0"/>
              <a:t/>
            </a:r>
            <a:br>
              <a:rPr lang="ru-RU" sz="3600" dirty="0"/>
            </a:br>
            <a:r>
              <a:rPr lang="ru-RU" sz="3600" dirty="0"/>
              <a:t>Глубокое дыхание позволяет расслабиться вне зависимости от мыслей, которые одолевают человека. Не зря в фильмах, прибывшие на место действия полицейские или врачи, советуют потерпевшим в первую очередь глубоко и ровно дышать. В стрессовых ситуациях дыхание учащается и организму не хватает кислорода. Глубокое дыхание способствует поступлению этого жизненно важного газа в мозг и во все клетки в нужных объемах.</a:t>
            </a:r>
            <a:br>
              <a:rPr lang="ru-RU" sz="3600" dirty="0"/>
            </a:br>
            <a:endParaRPr lang="ru-RU" sz="3600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25476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5125"/>
            <a:ext cx="11620500" cy="1654175"/>
          </a:xfrm>
        </p:spPr>
        <p:txBody>
          <a:bodyPr>
            <a:no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/>
              <a:t/>
            </a:r>
            <a:br>
              <a:rPr lang="ru-RU" sz="2800" b="1" dirty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/>
              <a:t/>
            </a:r>
            <a:br>
              <a:rPr lang="ru-RU" sz="2800" b="1" dirty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/>
              <a:t/>
            </a:r>
            <a:br>
              <a:rPr lang="ru-RU" sz="2800" b="1" dirty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/>
              <a:t/>
            </a:r>
            <a:br>
              <a:rPr lang="ru-RU" sz="2800" b="1" dirty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/>
              <a:t/>
            </a:r>
            <a:br>
              <a:rPr lang="ru-RU" sz="2800" b="1" dirty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/>
              <a:t/>
            </a:r>
            <a:br>
              <a:rPr lang="ru-RU" sz="2800" b="1" dirty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/>
              <a:t/>
            </a:r>
            <a:br>
              <a:rPr lang="ru-RU" sz="2800" b="1" dirty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/>
              <a:t/>
            </a:r>
            <a:br>
              <a:rPr lang="ru-RU" sz="2800" b="1" dirty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/>
              <a:t/>
            </a:r>
            <a:br>
              <a:rPr lang="ru-RU" sz="2800" b="1" dirty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/>
              <a:t/>
            </a:r>
            <a:br>
              <a:rPr lang="ru-RU" sz="2800" b="1" dirty="0"/>
            </a:br>
            <a:r>
              <a:rPr lang="ru-RU" sz="3200" b="1" dirty="0" smtClean="0"/>
              <a:t>Упражнения: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	Вдыхайте </a:t>
            </a:r>
            <a:r>
              <a:rPr lang="ru-RU" sz="3200" dirty="0"/>
              <a:t>и выдыхайте медленно и глубоко через нос, считая при вдохе и выдохе от 1 до 4. Такое упражнение очень легко делать, а особо оно действенно, если вы не можете уснуть</a:t>
            </a:r>
            <a:r>
              <a:rPr lang="ru-RU" sz="3200" dirty="0" smtClean="0"/>
              <a:t>.</a:t>
            </a:r>
            <a:br>
              <a:rPr lang="ru-RU" sz="3200" dirty="0" smtClean="0"/>
            </a:br>
            <a:r>
              <a:rPr lang="ru-RU" sz="3200" dirty="0" smtClean="0"/>
              <a:t>	Попробуйте </a:t>
            </a:r>
            <a:r>
              <a:rPr lang="ru-RU" sz="3200" dirty="0"/>
              <a:t>расслабить плечи и верхние мышцы груди, когда дышите. Делайте это сознательно при каждом выдохе. Дело в том, что в стрессовых ситуациях, когда человек напряжен, для дыхания не используются мышцы диафрагмы. Их предназначение в том, чтоб опускать лёгкие вниз, тем самым расширяя дыхательные пути. Когда мы взволнованы, чаще используются мышцы верхней части груди и плеч, которые не способствуют работе дыхательных органов в полном объеме.</a:t>
            </a:r>
            <a:br>
              <a:rPr lang="ru-RU" sz="3200" dirty="0"/>
            </a:br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2800" b="1" dirty="0"/>
              <a:t/>
            </a:r>
            <a:br>
              <a:rPr lang="ru-RU" sz="2800" b="1" dirty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/>
              <a:t/>
            </a:r>
            <a:br>
              <a:rPr lang="ru-RU" sz="2800" b="1" dirty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/>
              <a:t/>
            </a:r>
            <a:br>
              <a:rPr lang="ru-RU" sz="2800" b="1" dirty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3600" b="1" dirty="0" smtClean="0"/>
              <a:t> </a:t>
            </a:r>
            <a:endParaRPr lang="ru-RU" sz="3600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04295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5125"/>
            <a:ext cx="11620500" cy="1654175"/>
          </a:xfrm>
        </p:spPr>
        <p:txBody>
          <a:bodyPr>
            <a:noAutofit/>
          </a:bodyPr>
          <a:lstStyle/>
          <a:p>
            <a:pPr lvl="0"/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/>
              <a:t/>
            </a:r>
            <a:br>
              <a:rPr lang="ru-RU" sz="2800" b="1" dirty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/>
              <a:t/>
            </a:r>
            <a:br>
              <a:rPr lang="ru-RU" sz="2800" b="1" dirty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/>
              <a:t/>
            </a:r>
            <a:br>
              <a:rPr lang="ru-RU" sz="2800" b="1" dirty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/>
              <a:t/>
            </a:r>
            <a:br>
              <a:rPr lang="ru-RU" sz="2800" b="1" dirty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/>
              <a:t/>
            </a:r>
            <a:br>
              <a:rPr lang="ru-RU" sz="2800" b="1" dirty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/>
              <a:t/>
            </a:r>
            <a:br>
              <a:rPr lang="ru-RU" sz="2800" b="1" dirty="0"/>
            </a:br>
            <a:r>
              <a:rPr lang="ru-RU" sz="2800" b="1" dirty="0" smtClean="0"/>
              <a:t>    </a:t>
            </a:r>
            <a:br>
              <a:rPr lang="ru-RU" sz="2800" b="1" dirty="0" smtClean="0"/>
            </a:br>
            <a:r>
              <a:rPr lang="ru-RU" sz="2800" b="1" dirty="0"/>
              <a:t/>
            </a:r>
            <a:br>
              <a:rPr lang="ru-RU" sz="2800" b="1" dirty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/>
              <a:t/>
            </a:r>
            <a:br>
              <a:rPr lang="ru-RU" sz="2800" b="1" dirty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/>
              <a:t/>
            </a:r>
            <a:br>
              <a:rPr lang="ru-RU" sz="2800" b="1" dirty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/>
              <a:t/>
            </a:r>
            <a:br>
              <a:rPr lang="ru-RU" sz="2800" b="1" dirty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/>
              <a:t/>
            </a:r>
            <a:br>
              <a:rPr lang="ru-RU" sz="2800" b="1" dirty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/>
              <a:t/>
            </a:r>
            <a:br>
              <a:rPr lang="ru-RU" sz="2800" b="1" dirty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/>
              <a:t>	</a:t>
            </a: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</a:rPr>
              <a:t>Упражнение </a:t>
            </a:r>
            <a:r>
              <a:rPr lang="ru-RU" sz="3200" dirty="0">
                <a:solidFill>
                  <a:schemeClr val="accent6">
                    <a:lumMod val="50000"/>
                  </a:schemeClr>
                </a:solidFill>
              </a:rPr>
              <a:t>из йоги, которое помогает активизироваться и сосредоточиться; действует, по утверждению специалистов, как чашка кофе. Большим пальцем правой руки нужно закрыть правую ноздрю и глубоко вдохнуть через левую (у женщин наоборот – левой рукой закрыть левую ноздрю и вдохнуть через правую). На пике вдоха нужно закрыть левую (правую для женщин) ноздрю безымянным пальцем и выдохнуть.</a:t>
            </a:r>
            <a:br>
              <a:rPr lang="ru-RU" sz="3200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ru-RU" sz="3200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</a:rPr>
              <a:t>	Сядьте </a:t>
            </a:r>
            <a:r>
              <a:rPr lang="ru-RU" sz="3200" dirty="0">
                <a:solidFill>
                  <a:schemeClr val="accent6">
                    <a:lumMod val="50000"/>
                  </a:schemeClr>
                </a:solidFill>
              </a:rPr>
              <a:t>прямо или лягте на спину. Одну руку положите на живот, вторую на грудь. Вдыхайте воздух глубоко через нос, при этом рука на животе должна подниматься, а на груди двигаться лишь незначительно. Выдыхайте через рот, при этом опять рука на животе опускается, а на груди практически не двигается. В таком случае дыхание будет происходить с помощью диафрагмы.</a:t>
            </a:r>
            <a:br>
              <a:rPr lang="ru-RU" sz="3200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ru-RU" sz="2800" b="1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2800" b="1" dirty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ru-RU" sz="2800" b="1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ru-RU" sz="2800" b="1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2800" b="1" dirty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ru-RU" sz="2800" b="1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/>
              <a:t/>
            </a:r>
            <a:br>
              <a:rPr lang="ru-RU" sz="2800" b="1" dirty="0"/>
            </a:br>
            <a:r>
              <a:rPr lang="ru-RU" sz="3200" b="1" dirty="0" smtClean="0"/>
              <a:t> </a:t>
            </a:r>
            <a:br>
              <a:rPr lang="ru-RU" sz="3200" b="1" dirty="0" smtClean="0"/>
            </a:br>
            <a:r>
              <a:rPr lang="ru-RU" sz="3200" dirty="0" smtClean="0"/>
              <a:t> </a:t>
            </a:r>
            <a:br>
              <a:rPr lang="ru-RU" sz="3200" dirty="0" smtClean="0"/>
            </a:br>
            <a:r>
              <a:rPr lang="ru-RU" sz="3200" dirty="0" smtClean="0"/>
              <a:t> </a:t>
            </a:r>
            <a:r>
              <a:rPr lang="ru-RU" sz="2800" b="1" dirty="0"/>
              <a:t/>
            </a:r>
            <a:br>
              <a:rPr lang="ru-RU" sz="2800" b="1" dirty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/>
              <a:t/>
            </a:r>
            <a:br>
              <a:rPr lang="ru-RU" sz="2800" b="1" dirty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3600" b="1" dirty="0" smtClean="0"/>
              <a:t> </a:t>
            </a:r>
            <a:endParaRPr lang="ru-RU" sz="3600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7590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5125"/>
            <a:ext cx="11620500" cy="1654175"/>
          </a:xfrm>
        </p:spPr>
        <p:txBody>
          <a:bodyPr>
            <a:noAutofit/>
          </a:bodyPr>
          <a:lstStyle/>
          <a:p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/>
              <a:t/>
            </a:r>
            <a:br>
              <a:rPr lang="ru-RU" sz="2800" b="1" dirty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/>
              <a:t/>
            </a:r>
            <a:br>
              <a:rPr lang="ru-RU" sz="2800" b="1" dirty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/>
              <a:t/>
            </a:r>
            <a:br>
              <a:rPr lang="ru-RU" sz="2800" b="1" dirty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/>
              <a:t/>
            </a:r>
            <a:br>
              <a:rPr lang="ru-RU" sz="2800" b="1" dirty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/>
              <a:t/>
            </a:r>
            <a:br>
              <a:rPr lang="ru-RU" sz="2800" b="1" dirty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/>
              <a:t/>
            </a:r>
            <a:br>
              <a:rPr lang="ru-RU" sz="2800" b="1" dirty="0"/>
            </a:br>
            <a:r>
              <a:rPr lang="ru-RU" sz="2800" b="1" dirty="0" smtClean="0"/>
              <a:t>    </a:t>
            </a:r>
            <a:br>
              <a:rPr lang="ru-RU" sz="2800" b="1" dirty="0" smtClean="0"/>
            </a:br>
            <a:r>
              <a:rPr lang="ru-RU" sz="2800" b="1" dirty="0"/>
              <a:t/>
            </a:r>
            <a:br>
              <a:rPr lang="ru-RU" sz="2800" b="1" dirty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/>
              <a:t/>
            </a:r>
            <a:br>
              <a:rPr lang="ru-RU" sz="2800" b="1" dirty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/>
              <a:t/>
            </a:r>
            <a:br>
              <a:rPr lang="ru-RU" sz="2800" b="1" dirty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/>
              <a:t/>
            </a:r>
            <a:br>
              <a:rPr lang="ru-RU" sz="2800" b="1" dirty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/>
              <a:t/>
            </a:r>
            <a:br>
              <a:rPr lang="ru-RU" sz="2800" b="1" dirty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/>
              <a:t/>
            </a:r>
            <a:br>
              <a:rPr lang="ru-RU" sz="2800" b="1" dirty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/>
              <a:t/>
            </a:r>
            <a:br>
              <a:rPr lang="ru-RU" sz="2800" b="1" dirty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/>
              <a:t/>
            </a:r>
            <a:br>
              <a:rPr lang="ru-RU" sz="2800" b="1" dirty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3600" b="1" dirty="0" smtClean="0">
                <a:solidFill>
                  <a:schemeClr val="accent6">
                    <a:lumMod val="50000"/>
                  </a:schemeClr>
                </a:solidFill>
              </a:rPr>
              <a:t>Мышечная </a:t>
            </a:r>
            <a:r>
              <a:rPr lang="ru-RU" sz="3600" b="1" dirty="0">
                <a:solidFill>
                  <a:schemeClr val="accent6">
                    <a:lumMod val="50000"/>
                  </a:schemeClr>
                </a:solidFill>
              </a:rPr>
              <a:t>релаксация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ru-RU" sz="3600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ru-RU" sz="3600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</a:rPr>
              <a:t>Техника 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</a:rPr>
              <a:t>прогрессивной мышечной релаксации разработана американским врачом Э. Джекобсоном в 1920-е гг. Она основывается на простом физиологическом факте: после напряжения любой мышцы начинается период ее автоматического расслабления. С учетом этого и была разработана методика, согласно которой, чтобы добиться глубокой расслабленности тела, нужно сначала на 10-15 сек сильно напрячь мышцы, а затем в течение 15-20 сек сконцентрироваться на возникшем чувстве расслабления в них.</a:t>
            </a:r>
            <a:br>
              <a:rPr lang="ru-RU" sz="3600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/>
              <a:t/>
            </a:r>
            <a:br>
              <a:rPr lang="ru-RU" sz="2800" b="1" dirty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/>
              <a:t/>
            </a:r>
            <a:br>
              <a:rPr lang="ru-RU" sz="2800" b="1" dirty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/>
              <a:t/>
            </a:r>
            <a:br>
              <a:rPr lang="ru-RU" sz="2800" b="1" dirty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/>
              <a:t>	</a:t>
            </a:r>
            <a:r>
              <a:rPr lang="ru-RU" sz="3200" dirty="0" smtClean="0"/>
              <a:t> </a:t>
            </a: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/>
              <a:t/>
            </a:r>
            <a:br>
              <a:rPr lang="ru-RU" sz="2800" b="1" dirty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/>
              <a:t/>
            </a:r>
            <a:br>
              <a:rPr lang="ru-RU" sz="2800" b="1" dirty="0"/>
            </a:br>
            <a:r>
              <a:rPr lang="ru-RU" sz="3200" b="1" dirty="0" smtClean="0"/>
              <a:t> </a:t>
            </a:r>
            <a:br>
              <a:rPr lang="ru-RU" sz="3200" b="1" dirty="0" smtClean="0"/>
            </a:br>
            <a:r>
              <a:rPr lang="ru-RU" sz="3200" dirty="0" smtClean="0"/>
              <a:t> </a:t>
            </a:r>
            <a:br>
              <a:rPr lang="ru-RU" sz="3200" dirty="0" smtClean="0"/>
            </a:br>
            <a:r>
              <a:rPr lang="ru-RU" sz="3200" dirty="0" smtClean="0"/>
              <a:t> </a:t>
            </a:r>
            <a:r>
              <a:rPr lang="ru-RU" sz="2800" b="1" dirty="0"/>
              <a:t/>
            </a:r>
            <a:br>
              <a:rPr lang="ru-RU" sz="2800" b="1" dirty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/>
              <a:t/>
            </a:r>
            <a:br>
              <a:rPr lang="ru-RU" sz="2800" b="1" dirty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3600" b="1" dirty="0" smtClean="0"/>
              <a:t> </a:t>
            </a:r>
            <a:endParaRPr lang="ru-RU" sz="3600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43472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5125"/>
            <a:ext cx="11620500" cy="1654175"/>
          </a:xfrm>
        </p:spPr>
        <p:txBody>
          <a:bodyPr>
            <a:noAutofit/>
          </a:bodyPr>
          <a:lstStyle/>
          <a:p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/>
              <a:t/>
            </a:r>
            <a:br>
              <a:rPr lang="ru-RU" sz="2800" b="1" dirty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/>
              <a:t/>
            </a:r>
            <a:br>
              <a:rPr lang="ru-RU" sz="2800" b="1" dirty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/>
              <a:t/>
            </a:r>
            <a:br>
              <a:rPr lang="ru-RU" sz="2800" b="1" dirty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/>
              <a:t/>
            </a:r>
            <a:br>
              <a:rPr lang="ru-RU" sz="2800" b="1" dirty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/>
              <a:t/>
            </a:r>
            <a:br>
              <a:rPr lang="ru-RU" sz="2800" b="1" dirty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/>
              <a:t/>
            </a:r>
            <a:br>
              <a:rPr lang="ru-RU" sz="2800" b="1" dirty="0"/>
            </a:br>
            <a:r>
              <a:rPr lang="ru-RU" sz="2800" b="1" dirty="0" smtClean="0"/>
              <a:t>    </a:t>
            </a:r>
            <a:br>
              <a:rPr lang="ru-RU" sz="2800" b="1" dirty="0" smtClean="0"/>
            </a:br>
            <a:r>
              <a:rPr lang="ru-RU" sz="2800" b="1" dirty="0"/>
              <a:t/>
            </a:r>
            <a:br>
              <a:rPr lang="ru-RU" sz="2800" b="1" dirty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/>
              <a:t/>
            </a:r>
            <a:br>
              <a:rPr lang="ru-RU" sz="2800" b="1" dirty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/>
              <a:t/>
            </a:r>
            <a:br>
              <a:rPr lang="ru-RU" sz="2800" b="1" dirty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/>
              <a:t/>
            </a:r>
            <a:br>
              <a:rPr lang="ru-RU" sz="2800" b="1" dirty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/>
              <a:t/>
            </a:r>
            <a:br>
              <a:rPr lang="ru-RU" sz="2800" b="1" dirty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/>
              <a:t/>
            </a:r>
            <a:br>
              <a:rPr lang="ru-RU" sz="2800" b="1" dirty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/>
              <a:t/>
            </a:r>
            <a:br>
              <a:rPr lang="ru-RU" sz="2800" b="1" dirty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/>
              <a:t/>
            </a:r>
            <a:br>
              <a:rPr lang="ru-RU" sz="2800" b="1" dirty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36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/>
              <a:t/>
            </a:r>
            <a:br>
              <a:rPr lang="ru-RU" sz="2800" b="1" dirty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/>
              <a:t/>
            </a:r>
            <a:br>
              <a:rPr lang="ru-RU" sz="2800" b="1" dirty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/>
              <a:t/>
            </a:r>
            <a:br>
              <a:rPr lang="ru-RU" sz="2800" b="1" dirty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/>
              <a:t>	</a:t>
            </a:r>
            <a:r>
              <a:rPr lang="ru-RU" sz="3200" dirty="0" smtClean="0"/>
              <a:t> </a:t>
            </a: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/>
              <a:t/>
            </a:r>
            <a:br>
              <a:rPr lang="ru-RU" sz="2800" b="1" dirty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/>
              <a:t/>
            </a:r>
            <a:br>
              <a:rPr lang="ru-RU" sz="2800" b="1" dirty="0"/>
            </a:br>
            <a:r>
              <a:rPr lang="ru-RU" sz="3200" b="1" dirty="0" smtClean="0"/>
              <a:t> </a:t>
            </a:r>
            <a:br>
              <a:rPr lang="ru-RU" sz="3200" b="1" dirty="0" smtClean="0"/>
            </a:br>
            <a:r>
              <a:rPr lang="ru-RU" sz="3200" dirty="0" smtClean="0"/>
              <a:t> </a:t>
            </a:r>
            <a:br>
              <a:rPr lang="ru-RU" sz="3200" dirty="0" smtClean="0"/>
            </a:br>
            <a:r>
              <a:rPr lang="ru-RU" sz="3200" dirty="0" smtClean="0"/>
              <a:t> </a:t>
            </a:r>
            <a:r>
              <a:rPr lang="ru-RU" sz="2800" b="1" dirty="0"/>
              <a:t/>
            </a:r>
            <a:br>
              <a:rPr lang="ru-RU" sz="2800" b="1" dirty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/>
              <a:t/>
            </a:r>
            <a:br>
              <a:rPr lang="ru-RU" sz="2800" b="1" dirty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3600" b="1" dirty="0" smtClean="0"/>
              <a:t> </a:t>
            </a:r>
            <a:endParaRPr lang="ru-RU" sz="36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42900" y="365125"/>
            <a:ext cx="11449050" cy="63729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Упражнения:</a:t>
            </a:r>
            <a:endParaRPr lang="ru-RU" sz="2800" dirty="0" smtClean="0">
              <a:solidFill>
                <a:schemeClr val="accent6">
                  <a:lumMod val="50000"/>
                </a:schemeClr>
              </a:solidFill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Начните с того, чтобы сосредоточиться на своем дыхании на несколько минут. Дышите медленно и спокойно, думайте о чем-нибудь приятном. После этого можно приступать к мышечным упражнениям, работая над различными группами мышц.</a:t>
            </a:r>
            <a:endParaRPr lang="ru-RU" sz="2800" dirty="0" smtClean="0">
              <a:solidFill>
                <a:schemeClr val="accent6">
                  <a:lumMod val="50000"/>
                </a:schemeClr>
              </a:solidFill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Руки.</a:t>
            </a: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Максимально плотно и сильно сожмите руку. Вы должны почувствовать напряжение в кисти и предплечье. Расслабьте руку на выдохе, концентрируясь на возникающем чувстве облегчения. То же самое повторите для другой руки. Если вы правша, начинать стоит с правой руки, если левша – левой.</a:t>
            </a:r>
            <a:endParaRPr lang="ru-RU" sz="2800" dirty="0" smtClean="0">
              <a:solidFill>
                <a:schemeClr val="accent6">
                  <a:lumMod val="50000"/>
                </a:schemeClr>
              </a:solidFill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Шея.</a:t>
            </a: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Откиньте голову назад, медленно поворачивайте ею из стороны в сторону, затем расслабьтесь. Притяните плечевые суставы высоко к ушам и в таком положении наклоняйте подбородок к груди.</a:t>
            </a:r>
            <a:endParaRPr lang="ru-RU" sz="2800" dirty="0">
              <a:solidFill>
                <a:schemeClr val="accent6">
                  <a:lumMod val="50000"/>
                </a:schemeClr>
              </a:solidFill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79972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5125"/>
            <a:ext cx="11620500" cy="1654175"/>
          </a:xfrm>
        </p:spPr>
        <p:txBody>
          <a:bodyPr>
            <a:noAutofit/>
          </a:bodyPr>
          <a:lstStyle/>
          <a:p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/>
              <a:t/>
            </a:r>
            <a:br>
              <a:rPr lang="ru-RU" sz="2800" b="1" dirty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/>
              <a:t/>
            </a:r>
            <a:br>
              <a:rPr lang="ru-RU" sz="2800" b="1" dirty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/>
              <a:t/>
            </a:r>
            <a:br>
              <a:rPr lang="ru-RU" sz="2800" b="1" dirty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/>
              <a:t/>
            </a:r>
            <a:br>
              <a:rPr lang="ru-RU" sz="2800" b="1" dirty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/>
              <a:t/>
            </a:r>
            <a:br>
              <a:rPr lang="ru-RU" sz="2800" b="1" dirty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/>
              <a:t/>
            </a:r>
            <a:br>
              <a:rPr lang="ru-RU" sz="2800" b="1" dirty="0"/>
            </a:br>
            <a:r>
              <a:rPr lang="ru-RU" sz="2800" b="1" dirty="0" smtClean="0"/>
              <a:t>    </a:t>
            </a:r>
            <a:br>
              <a:rPr lang="ru-RU" sz="2800" b="1" dirty="0" smtClean="0"/>
            </a:br>
            <a:r>
              <a:rPr lang="ru-RU" sz="2800" b="1" dirty="0"/>
              <a:t/>
            </a:r>
            <a:br>
              <a:rPr lang="ru-RU" sz="2800" b="1" dirty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/>
              <a:t/>
            </a:r>
            <a:br>
              <a:rPr lang="ru-RU" sz="2800" b="1" dirty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/>
              <a:t/>
            </a:r>
            <a:br>
              <a:rPr lang="ru-RU" sz="2800" b="1" dirty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/>
              <a:t/>
            </a:r>
            <a:br>
              <a:rPr lang="ru-RU" sz="2800" b="1" dirty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/>
              <a:t/>
            </a:r>
            <a:br>
              <a:rPr lang="ru-RU" sz="2800" b="1" dirty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/>
              <a:t/>
            </a:r>
            <a:br>
              <a:rPr lang="ru-RU" sz="2800" b="1" dirty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/>
              <a:t/>
            </a:r>
            <a:br>
              <a:rPr lang="ru-RU" sz="2800" b="1" dirty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/>
              <a:t/>
            </a:r>
            <a:br>
              <a:rPr lang="ru-RU" sz="2800" b="1" dirty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36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/>
              <a:t/>
            </a:r>
            <a:br>
              <a:rPr lang="ru-RU" sz="2800" b="1" dirty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/>
              <a:t/>
            </a:r>
            <a:br>
              <a:rPr lang="ru-RU" sz="2800" b="1" dirty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/>
              <a:t/>
            </a:r>
            <a:br>
              <a:rPr lang="ru-RU" sz="2800" b="1" dirty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/>
              <a:t>	</a:t>
            </a:r>
            <a:r>
              <a:rPr lang="ru-RU" sz="3200" dirty="0" smtClean="0"/>
              <a:t> </a:t>
            </a: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/>
              <a:t/>
            </a:r>
            <a:br>
              <a:rPr lang="ru-RU" sz="2800" b="1" dirty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/>
              <a:t/>
            </a:r>
            <a:br>
              <a:rPr lang="ru-RU" sz="2800" b="1" dirty="0"/>
            </a:br>
            <a:r>
              <a:rPr lang="ru-RU" sz="3200" b="1" dirty="0" smtClean="0"/>
              <a:t> </a:t>
            </a:r>
            <a:br>
              <a:rPr lang="ru-RU" sz="3200" b="1" dirty="0" smtClean="0"/>
            </a:br>
            <a:r>
              <a:rPr lang="ru-RU" sz="3200" dirty="0" smtClean="0"/>
              <a:t> </a:t>
            </a:r>
            <a:br>
              <a:rPr lang="ru-RU" sz="3200" dirty="0" smtClean="0"/>
            </a:br>
            <a:r>
              <a:rPr lang="ru-RU" sz="3200" dirty="0" smtClean="0"/>
              <a:t> </a:t>
            </a:r>
            <a:r>
              <a:rPr lang="ru-RU" sz="2800" b="1" dirty="0"/>
              <a:t/>
            </a:r>
            <a:br>
              <a:rPr lang="ru-RU" sz="2800" b="1" dirty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/>
              <a:t/>
            </a:r>
            <a:br>
              <a:rPr lang="ru-RU" sz="2800" b="1" dirty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3600" b="1" dirty="0" smtClean="0"/>
              <a:t> </a:t>
            </a:r>
            <a:endParaRPr lang="ru-RU" sz="36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90550" y="365125"/>
            <a:ext cx="10839450" cy="59323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Лицо. </a:t>
            </a: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Поднимите брови как можно выше, широко откройте рот (как будто изображаете чувство сильного удивления). Плотно закройте глаза, нахмурьтесь и наморщите нос. Сильно сожмите челюсти и отведите уголки рта назад.</a:t>
            </a:r>
            <a:endParaRPr lang="ru-RU" sz="2800" dirty="0" smtClean="0">
              <a:solidFill>
                <a:schemeClr val="accent6">
                  <a:lumMod val="50000"/>
                </a:schemeClr>
              </a:solidFill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Грудь.</a:t>
            </a: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Сделайте глубокий вдох и задержите дыхание на несколько секунд, затем расслабьтесь и вернитесь к нормальному дыханию.</a:t>
            </a:r>
            <a:endParaRPr lang="ru-RU" sz="2800" dirty="0" smtClean="0">
              <a:solidFill>
                <a:schemeClr val="accent6">
                  <a:lumMod val="50000"/>
                </a:schemeClr>
              </a:solidFill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Спина и живот.</a:t>
            </a: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Напрягите мышцы брюшного пресса, сведите лопатки и выгните спину.</a:t>
            </a:r>
            <a:endParaRPr lang="ru-RU" sz="2800" dirty="0" smtClean="0">
              <a:solidFill>
                <a:schemeClr val="accent6">
                  <a:lumMod val="50000"/>
                </a:schemeClr>
              </a:solidFill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Ноги.</a:t>
            </a: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Напрягите передние и задние мышцы бедра, держа колено в напряжённом полусогнутом положении. Максимально потяните на себя ступню и разогните пальцы. Вытяните голеностопный сустав и сожмите пальцы ступни.</a:t>
            </a:r>
            <a:endParaRPr lang="ru-RU" sz="2800" dirty="0">
              <a:solidFill>
                <a:schemeClr val="accent6">
                  <a:lumMod val="50000"/>
                </a:schemeClr>
              </a:solidFill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7489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5125"/>
            <a:ext cx="11620500" cy="1654175"/>
          </a:xfrm>
        </p:spPr>
        <p:txBody>
          <a:bodyPr>
            <a:noAutofit/>
          </a:bodyPr>
          <a:lstStyle/>
          <a:p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/>
              <a:t/>
            </a:r>
            <a:br>
              <a:rPr lang="ru-RU" sz="2800" b="1" dirty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/>
              <a:t/>
            </a:r>
            <a:br>
              <a:rPr lang="ru-RU" sz="2800" b="1" dirty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/>
              <a:t/>
            </a:r>
            <a:br>
              <a:rPr lang="ru-RU" sz="2800" b="1" dirty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/>
              <a:t/>
            </a:r>
            <a:br>
              <a:rPr lang="ru-RU" sz="2800" b="1" dirty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/>
              <a:t/>
            </a:r>
            <a:br>
              <a:rPr lang="ru-RU" sz="2800" b="1" dirty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/>
              <a:t/>
            </a:r>
            <a:br>
              <a:rPr lang="ru-RU" sz="2800" b="1" dirty="0"/>
            </a:br>
            <a:r>
              <a:rPr lang="ru-RU" sz="2800" b="1" dirty="0" smtClean="0"/>
              <a:t>    </a:t>
            </a:r>
            <a:br>
              <a:rPr lang="ru-RU" sz="2800" b="1" dirty="0" smtClean="0"/>
            </a:br>
            <a:r>
              <a:rPr lang="ru-RU" sz="2800" b="1" dirty="0"/>
              <a:t/>
            </a:r>
            <a:br>
              <a:rPr lang="ru-RU" sz="2800" b="1" dirty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/>
              <a:t/>
            </a:r>
            <a:br>
              <a:rPr lang="ru-RU" sz="2800" b="1" dirty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/>
              <a:t/>
            </a:r>
            <a:br>
              <a:rPr lang="ru-RU" sz="2800" b="1" dirty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/>
              <a:t/>
            </a:r>
            <a:br>
              <a:rPr lang="ru-RU" sz="2800" b="1" dirty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/>
              <a:t/>
            </a:r>
            <a:br>
              <a:rPr lang="ru-RU" sz="2800" b="1" dirty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/>
              <a:t/>
            </a:r>
            <a:br>
              <a:rPr lang="ru-RU" sz="2800" b="1" dirty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/>
              <a:t/>
            </a:r>
            <a:br>
              <a:rPr lang="ru-RU" sz="2800" b="1" dirty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/>
              <a:t/>
            </a:r>
            <a:br>
              <a:rPr lang="ru-RU" sz="2800" b="1" dirty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36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/>
              <a:t/>
            </a:r>
            <a:br>
              <a:rPr lang="ru-RU" sz="2800" b="1" dirty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/>
              <a:t/>
            </a:r>
            <a:br>
              <a:rPr lang="ru-RU" sz="2800" b="1" dirty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/>
              <a:t/>
            </a:r>
            <a:br>
              <a:rPr lang="ru-RU" sz="2800" b="1" dirty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/>
              <a:t>	</a:t>
            </a:r>
            <a:r>
              <a:rPr lang="ru-RU" sz="3200" dirty="0" smtClean="0"/>
              <a:t> </a:t>
            </a: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/>
              <a:t/>
            </a:r>
            <a:br>
              <a:rPr lang="ru-RU" sz="2800" b="1" dirty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/>
              <a:t/>
            </a:r>
            <a:br>
              <a:rPr lang="ru-RU" sz="2800" b="1" dirty="0"/>
            </a:br>
            <a:r>
              <a:rPr lang="ru-RU" sz="3200" b="1" dirty="0" smtClean="0"/>
              <a:t> </a:t>
            </a:r>
            <a:br>
              <a:rPr lang="ru-RU" sz="3200" b="1" dirty="0" smtClean="0"/>
            </a:br>
            <a:r>
              <a:rPr lang="ru-RU" sz="3200" dirty="0" smtClean="0"/>
              <a:t> </a:t>
            </a:r>
            <a:br>
              <a:rPr lang="ru-RU" sz="3200" dirty="0" smtClean="0"/>
            </a:br>
            <a:r>
              <a:rPr lang="ru-RU" sz="3200" dirty="0" smtClean="0"/>
              <a:t> </a:t>
            </a:r>
            <a:r>
              <a:rPr lang="ru-RU" sz="2800" b="1" dirty="0"/>
              <a:t/>
            </a:r>
            <a:br>
              <a:rPr lang="ru-RU" sz="2800" b="1" dirty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/>
              <a:t/>
            </a:r>
            <a:br>
              <a:rPr lang="ru-RU" sz="2800" b="1" dirty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3600" b="1" dirty="0" smtClean="0"/>
              <a:t> </a:t>
            </a:r>
            <a:endParaRPr lang="ru-RU" sz="36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76250" y="955187"/>
            <a:ext cx="8934450" cy="23974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Сделайте 3-4 повтора комплекса. Каждый раз, когда вы даете отдых только что напряженным мышцам, обращайте внимание то, как это приятно и как вы хорошо себя чувствуете расслабленным. Многим людям это помогает справляться со стрессом и беспокойством.</a:t>
            </a:r>
            <a:endParaRPr lang="ru-RU" sz="2800" dirty="0">
              <a:solidFill>
                <a:schemeClr val="accent6">
                  <a:lumMod val="50000"/>
                </a:schemeClr>
              </a:solidFill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980531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203</TotalTime>
  <Words>281</Words>
  <Application>Microsoft Office PowerPoint</Application>
  <PresentationFormat>Широкоэкранный</PresentationFormat>
  <Paragraphs>31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20" baseType="lpstr">
      <vt:lpstr>Arial</vt:lpstr>
      <vt:lpstr>Calibri</vt:lpstr>
      <vt:lpstr>Calibri Light</vt:lpstr>
      <vt:lpstr>Symbol</vt:lpstr>
      <vt:lpstr>Times New Roman</vt:lpstr>
      <vt:lpstr>Wingdings</vt:lpstr>
      <vt:lpstr>Тема Office</vt:lpstr>
      <vt:lpstr>СПОКОЙСТВИЕ,  ТОЛЬКО СПОКОЙСТВИЕ!</vt:lpstr>
      <vt:lpstr>Если на душе тревога, Если ощущаешь стресс, Сделай быстро вдох глубокий,- Это первый твой прогресс! На бумаге покалякай, Руку посжимай в кулак, Громко-громко ты поахай! Нет тревоги, стресс – пустяк!</vt:lpstr>
      <vt:lpstr>           Дыхательные упражнения  Глубокое дыхание позволяет расслабиться вне зависимости от мыслей, которые одолевают человека. Не зря в фильмах, прибывшие на место действия полицейские или врачи, советуют потерпевшим в первую очередь глубоко и ровно дышать. В стрессовых ситуациях дыхание учащается и организму не хватает кислорода. Глубокое дыхание способствует поступлению этого жизненно важного газа в мозг и во все клетки в нужных объемах. </vt:lpstr>
      <vt:lpstr>                     Упражнения:  Вдыхайте и выдыхайте медленно и глубоко через нос, считая при вдохе и выдохе от 1 до 4. Такое упражнение очень легко делать, а особо оно действенно, если вы не можете уснуть.  Попробуйте расслабить плечи и верхние мышцы груди, когда дышите. Делайте это сознательно при каждом выдохе. Дело в том, что в стрессовых ситуациях, когда человек напряжен, для дыхания не используются мышцы диафрагмы. Их предназначение в том, чтоб опускать лёгкие вниз, тем самым расширяя дыхательные пути. Когда мы взволнованы, чаще используются мышцы верхней части груди и плеч, которые не способствуют работе дыхательных органов в полном объеме.         </vt:lpstr>
      <vt:lpstr>                              Упражнение из йоги, которое помогает активизироваться и сосредоточиться; действует, по утверждению специалистов, как чашка кофе. Большим пальцем правой руки нужно закрыть правую ноздрю и глубоко вдохнуть через левую (у женщин наоборот – левой рукой закрыть левую ноздрю и вдохнуть через правую). На пике вдоха нужно закрыть левую (правую для женщин) ноздрю безымянным пальцем и выдохнуть.   Сядьте прямо или лягте на спину. Одну руку положите на живот, вторую на грудь. Вдыхайте воздух глубоко через нос, при этом рука на животе должна подниматься, а на груди двигаться лишь незначительно. Выдыхайте через рот, при этом опять рука на животе опускается, а на груди практически не двигается. В таком случае дыхание будет происходить с помощью диафрагмы.                  </vt:lpstr>
      <vt:lpstr>                                  Мышечная релаксация  Техника прогрессивной мышечной релаксации разработана американским врачом Э. Джекобсоном в 1920-е гг. Она основывается на простом физиологическом факте: после напряжения любой мышцы начинается период ее автоматического расслабления. С учетом этого и была разработана методика, согласно которой, чтобы добиться глубокой расслабленности тела, нужно сначала на 10-15 сек сильно напрячь мышцы, а затем в течение 15-20 сек сконцентрироваться на возникшем чувстве расслабления в них.                         </vt:lpstr>
      <vt:lpstr>                                                           </vt:lpstr>
      <vt:lpstr>                                                           </vt:lpstr>
      <vt:lpstr>                                                           </vt:lpstr>
      <vt:lpstr>                                                           </vt:lpstr>
      <vt:lpstr>                                                           </vt:lpstr>
      <vt:lpstr>                                                           </vt:lpstr>
      <vt:lpstr>                                                          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СПОКОЙСТВИЕ,  ТОЛЬКО СПОКОЙСТВИЕ…</dc:title>
  <dc:creator>Учитель</dc:creator>
  <cp:lastModifiedBy>Учитель</cp:lastModifiedBy>
  <cp:revision>7</cp:revision>
  <dcterms:created xsi:type="dcterms:W3CDTF">2020-04-23T06:07:11Z</dcterms:created>
  <dcterms:modified xsi:type="dcterms:W3CDTF">2020-04-23T09:44:36Z</dcterms:modified>
</cp:coreProperties>
</file>