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9" r:id="rId3"/>
    <p:sldId id="321" r:id="rId4"/>
    <p:sldId id="320" r:id="rId5"/>
    <p:sldId id="313" r:id="rId6"/>
    <p:sldId id="323" r:id="rId7"/>
    <p:sldId id="318" r:id="rId8"/>
    <p:sldId id="326" r:id="rId9"/>
    <p:sldId id="328" r:id="rId10"/>
    <p:sldId id="32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0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D6600-6AC8-44DE-9343-FEDD86A4F95D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89DD4-818A-4FE6-811A-001DF16CF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5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938E-BAF6-4004-8F96-B374F05571A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70F6E04-5435-42A2-A52C-8E0B81720B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1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938E-BAF6-4004-8F96-B374F05571A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0F6E04-5435-42A2-A52C-8E0B81720B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938E-BAF6-4004-8F96-B374F05571A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0F6E04-5435-42A2-A52C-8E0B81720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849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938E-BAF6-4004-8F96-B374F05571A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0F6E04-5435-42A2-A52C-8E0B81720B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47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938E-BAF6-4004-8F96-B374F05571A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0F6E04-5435-42A2-A52C-8E0B81720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387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938E-BAF6-4004-8F96-B374F05571A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0F6E04-5435-42A2-A52C-8E0B81720B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8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938E-BAF6-4004-8F96-B374F05571A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6E04-5435-42A2-A52C-8E0B81720B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666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938E-BAF6-4004-8F96-B374F05571A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6E04-5435-42A2-A52C-8E0B81720B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938E-BAF6-4004-8F96-B374F05571A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6E04-5435-42A2-A52C-8E0B81720B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9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938E-BAF6-4004-8F96-B374F05571A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0F6E04-5435-42A2-A52C-8E0B81720B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3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938E-BAF6-4004-8F96-B374F05571A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0F6E04-5435-42A2-A52C-8E0B81720B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938E-BAF6-4004-8F96-B374F05571A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0F6E04-5435-42A2-A52C-8E0B81720B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8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938E-BAF6-4004-8F96-B374F05571A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6E04-5435-42A2-A52C-8E0B81720B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3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938E-BAF6-4004-8F96-B374F05571A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6E04-5435-42A2-A52C-8E0B81720B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19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938E-BAF6-4004-8F96-B374F05571A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6E04-5435-42A2-A52C-8E0B81720B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6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938E-BAF6-4004-8F96-B374F05571A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0F6E04-5435-42A2-A52C-8E0B81720B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5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938E-BAF6-4004-8F96-B374F05571AB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70F6E04-5435-42A2-A52C-8E0B81720B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8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ценарий мероприятия для родителей и специалистов Семейные ценности">
            <a:extLst>
              <a:ext uri="{FF2B5EF4-FFF2-40B4-BE49-F238E27FC236}">
                <a16:creationId xmlns:a16="http://schemas.microsoft.com/office/drawing/2014/main" xmlns="" id="{41CE0AA2-D9F2-48C9-220D-244F2B8AC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90" y="0"/>
            <a:ext cx="10860832" cy="740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6383" y="614148"/>
            <a:ext cx="8915399" cy="326181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/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/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sz="4400" b="1" dirty="0">
                <a:solidFill>
                  <a:schemeClr val="bg1"/>
                </a:solidFill>
              </a:rPr>
              <a:t>Сохраняем семейные ценности-укрепляем семью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6383" y="4340651"/>
            <a:ext cx="8915399" cy="1126283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Подготовила</a:t>
            </a:r>
          </a:p>
          <a:p>
            <a:pPr algn="r"/>
            <a:r>
              <a:rPr lang="ru-RU" sz="2000" b="1" dirty="0">
                <a:solidFill>
                  <a:schemeClr val="bg1"/>
                </a:solidFill>
              </a:rPr>
              <a:t> Антонова А.К.</a:t>
            </a:r>
          </a:p>
          <a:p>
            <a:pPr algn="r"/>
            <a:r>
              <a:rPr lang="ru-RU" sz="2000" b="1" dirty="0">
                <a:solidFill>
                  <a:schemeClr val="bg1"/>
                </a:solidFill>
              </a:rPr>
              <a:t>МАОУ Абатская СОШ №1</a:t>
            </a:r>
          </a:p>
        </p:txBody>
      </p:sp>
    </p:spTree>
    <p:extLst>
      <p:ext uri="{BB962C8B-B14F-4D97-AF65-F5344CB8AC3E}">
        <p14:creationId xmlns:p14="http://schemas.microsoft.com/office/powerpoint/2010/main" val="120559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38F0F8-EA4A-6D8B-3A15-F9F93F982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внимание!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16F4174E-5C8A-3968-5250-CCC8F08F56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92" y="1905000"/>
            <a:ext cx="7003047" cy="47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29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5128" y="581907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семья?</a:t>
            </a:r>
            <a:endParaRPr lang="ru-RU" sz="4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8747" y="1728949"/>
            <a:ext cx="8915400" cy="38350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10 ассоциаций к слову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«Семья»</a:t>
            </a: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6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1829" y="1268686"/>
            <a:ext cx="7973429" cy="2878771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СЕМЕЙНЫЕ ЦЕННОСТИ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это обычаи и традиции, которые передаются в семейной системе из поколения в поколение. Это чувства, благодаря которым семья становится крепкой, всё то, что люди переживают вместе внутри дома, радость и горе, благополучие или проблемы и трудности.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43E82A9-C2E2-4E90-C414-C73A2F51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103" y="3390013"/>
            <a:ext cx="3461509" cy="312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EC410FA-2C6F-5203-64EA-B7C373D7F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17" y="242107"/>
            <a:ext cx="9634176" cy="5813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cspsid-pechatniki.ru/800/600/https/ds04.infourok.ru/uploads/ex/032b/0007f26a-70742064/hello_html_m67fd2ad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0B9597-14F5-733F-0F9D-D98D69B13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40DB982-429F-C7C7-8940-70A45540E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77" y="160338"/>
            <a:ext cx="8826759" cy="6620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50FB70-03D4-A975-B8CB-5121E0D6F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65" y="126320"/>
            <a:ext cx="8807147" cy="660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«Ребенок и сила рода»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D3940A1-0302-3F27-401E-33F982D40A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88" y="1755993"/>
            <a:ext cx="6113419" cy="458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559" y="946778"/>
            <a:ext cx="10105053" cy="1280890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«Подросток и семейные послания»</a:t>
            </a: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BB0F3A9-1932-DAF0-54AF-6D7C0B8C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44" y="1905000"/>
            <a:ext cx="45624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9E72093D-9F5F-353E-5E40-55A561D385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65" y="19050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3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1" y="87025"/>
            <a:ext cx="4795862" cy="35968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44" y="87025"/>
            <a:ext cx="5098973" cy="3824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38" y="3194892"/>
            <a:ext cx="4884144" cy="3663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87" y="3302306"/>
            <a:ext cx="4740925" cy="35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2848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2729</TotalTime>
  <Words>42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Легкий дым</vt:lpstr>
      <vt:lpstr>  Сохраняем семейные ценности-укрепляем семью</vt:lpstr>
      <vt:lpstr>Что такое семья?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«Ребенок и сила рода»</vt:lpstr>
      <vt:lpstr>Упражнение «Подросток и семейные послания»</vt:lpstr>
      <vt:lpstr>Презентация PowerPoint</vt:lpstr>
      <vt:lpstr>Спасибо  за внимание!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Учитель</cp:lastModifiedBy>
  <cp:revision>96</cp:revision>
  <dcterms:created xsi:type="dcterms:W3CDTF">2016-03-29T19:33:17Z</dcterms:created>
  <dcterms:modified xsi:type="dcterms:W3CDTF">2024-03-14T08:39:55Z</dcterms:modified>
</cp:coreProperties>
</file>