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40C3-F16E-46BE-B640-FBB2F57D757E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A5518-9390-42A9-85FD-D44784B06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2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6F06A-4860-4995-BD98-6BB8E6DED05E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1001-0C7A-4A40-AE55-9F8D70C03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4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454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02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5" y="3140968"/>
            <a:ext cx="7488832" cy="1584176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772816"/>
            <a:ext cx="7560840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996952"/>
            <a:ext cx="7488832" cy="158417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ФРАЗЫ, КОТОРЫЕ ПОМОГУТ НАЛАДИТЬ ОБЩЕНИЕ С РЕБЁНКОМ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412776"/>
            <a:ext cx="574902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556792"/>
            <a:ext cx="7632848" cy="4176464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4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4200" b="1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В 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</a:rPr>
              <a:t>воспитании детей огромное значение имеет то, какие слова мы им говорим. В порыве эмоций то и дело вылетают негативные высказывания-клише, а толку от них никакого.</a:t>
            </a:r>
            <a:b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	Предлагаем 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</a:rPr>
              <a:t>заменить некоторые из них на более позитивные — попробуйте, и вы увидите, как сильно меняется ситуация в зависимости от сказанных слов.</a:t>
            </a:r>
            <a:endParaRPr lang="ru-RU" sz="6000" b="1" dirty="0">
              <a:solidFill>
                <a:srgbClr val="FF0000"/>
              </a:solidFill>
            </a:endParaRPr>
          </a:p>
          <a:p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Голос </a:t>
            </a:r>
            <a:r>
              <a:rPr lang="ru-RU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родителя в детстве становится внутренним голосом человека во взрослой жизни, 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определяет </a:t>
            </a:r>
            <a:r>
              <a:rPr lang="ru-RU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его бессознательное</a:t>
            </a:r>
            <a:r>
              <a:rPr lang="ru-RU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9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700808"/>
            <a:ext cx="559752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00808"/>
            <a:ext cx="3178696" cy="417646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500" y="1700808"/>
            <a:ext cx="574902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964238" y="1916113"/>
            <a:ext cx="3179762" cy="41767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44008" y="1916113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704" y="1556792"/>
            <a:ext cx="574902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964238" y="1916113"/>
            <a:ext cx="3179762" cy="41767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44008" y="1916113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87" y="1395808"/>
            <a:ext cx="574902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628800"/>
            <a:ext cx="574902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574902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84784"/>
            <a:ext cx="574902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50bdaca892eac42517e869c0b352e164c22fe6"/>
</p:tagLst>
</file>

<file path=ppt/theme/theme1.xml><?xml version="1.0" encoding="utf-8"?>
<a:theme xmlns:a="http://schemas.openxmlformats.org/drawingml/2006/main" name="Тема Office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18</Words>
  <Application>Microsoft Office PowerPoint</Application>
  <PresentationFormat>Экран (4:3)</PresentationFormat>
  <Paragraphs>13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 ФРАЗЫ, КОТОРЫЕ ПОМОГУТ НАЛАДИТЬ ОБЩЕНИЕ С РЕБЁНКОМ</vt:lpstr>
      <vt:lpstr>  Голос родителя в детстве становится внутренним голосом человека во взрослой жизни,   определяет его бессознательное.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Звездный</dc:title>
  <dc:creator>obstinate</dc:creator>
  <dc:description>Шаблон презентации с сайта https://presentation-creation.ru/</dc:description>
  <cp:lastModifiedBy>Учитель</cp:lastModifiedBy>
  <cp:revision>130</cp:revision>
  <dcterms:created xsi:type="dcterms:W3CDTF">2018-02-25T09:09:03Z</dcterms:created>
  <dcterms:modified xsi:type="dcterms:W3CDTF">2022-04-02T12:45:13Z</dcterms:modified>
</cp:coreProperties>
</file>